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65" r:id="rId3"/>
    <p:sldId id="257" r:id="rId4"/>
    <p:sldId id="258" r:id="rId5"/>
    <p:sldId id="267" r:id="rId6"/>
    <p:sldId id="268" r:id="rId7"/>
    <p:sldId id="259" r:id="rId8"/>
    <p:sldId id="269" r:id="rId9"/>
    <p:sldId id="260" r:id="rId10"/>
    <p:sldId id="271" r:id="rId11"/>
    <p:sldId id="272" r:id="rId12"/>
    <p:sldId id="274" r:id="rId13"/>
    <p:sldId id="275" r:id="rId14"/>
    <p:sldId id="276" r:id="rId15"/>
    <p:sldId id="273" r:id="rId16"/>
    <p:sldId id="277" r:id="rId17"/>
    <p:sldId id="278" r:id="rId18"/>
    <p:sldId id="264"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91"/>
    <p:restoredTop sz="77756" autoAdjust="0"/>
  </p:normalViewPr>
  <p:slideViewPr>
    <p:cSldViewPr snapToGrid="0">
      <p:cViewPr>
        <p:scale>
          <a:sx n="50" d="100"/>
          <a:sy n="50" d="100"/>
        </p:scale>
        <p:origin x="2193" y="6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BAAD20-F490-4EF1-94CA-C6769A0ED213}" type="datetimeFigureOut">
              <a:rPr lang="zh-CN" altLang="en-US" smtClean="0"/>
              <a:t>2022/12/4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9BB9F1-1B77-482E-9C76-DD9407456C29}" type="slidenum">
              <a:rPr lang="zh-CN" altLang="en-US" smtClean="0"/>
              <a:t>‹#›</a:t>
            </a:fld>
            <a:endParaRPr lang="zh-CN" altLang="en-US"/>
          </a:p>
        </p:txBody>
      </p:sp>
    </p:spTree>
    <p:extLst>
      <p:ext uri="{BB962C8B-B14F-4D97-AF65-F5344CB8AC3E}">
        <p14:creationId xmlns:p14="http://schemas.microsoft.com/office/powerpoint/2010/main" val="2258673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大家好，我是追光小队的队长王家晔，软件工程专业的学生，大家也可以叫我烧风。</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1</a:t>
            </a:fld>
            <a:endParaRPr lang="zh-CN" altLang="en-US"/>
          </a:p>
        </p:txBody>
      </p:sp>
    </p:spTree>
    <p:extLst>
      <p:ext uri="{BB962C8B-B14F-4D97-AF65-F5344CB8AC3E}">
        <p14:creationId xmlns:p14="http://schemas.microsoft.com/office/powerpoint/2010/main" val="363865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第二件事是，我们这四天将用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从零实现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PBR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光追的过程记录下来了，并且爆肝写了一份四万多字的科普文章，以实践为主，我尽力用通俗的语言、更多的图和公式为读者讲明白基础原理。这篇文章已经在我的个人博客发布了，不够还是恳请评委老师和大家能为我们指正错误。为什么要做这件事呢？因为我一直很喜欢的数理化和技术的科普，那我也相信通过这种小白能够看懂的入门科普，能够让更多程序员，那比如</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python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程序员爱上图形学，助力</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的生态发展</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10</a:t>
            </a:fld>
            <a:endParaRPr lang="zh-CN" altLang="en-US"/>
          </a:p>
        </p:txBody>
      </p:sp>
    </p:spTree>
    <p:extLst>
      <p:ext uri="{BB962C8B-B14F-4D97-AF65-F5344CB8AC3E}">
        <p14:creationId xmlns:p14="http://schemas.microsoft.com/office/powerpoint/2010/main" val="426436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第三件事呢，是尝试将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的技术跑到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Godot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游戏引擎里面。为什么呢</a:t>
            </a:r>
            <a:endParaRPr lang="zh-CN" altLang="en-US" dirty="0"/>
          </a:p>
        </p:txBody>
      </p:sp>
      <p:sp>
        <p:nvSpPr>
          <p:cNvPr id="4" name="灯片编号占位符 3"/>
          <p:cNvSpPr>
            <a:spLocks noGrp="1"/>
          </p:cNvSpPr>
          <p:nvPr>
            <p:ph type="sldNum" sz="quarter" idx="5"/>
          </p:nvPr>
        </p:nvSpPr>
        <p:spPr/>
        <p:txBody>
          <a:bodyPr/>
          <a:lstStyle/>
          <a:p>
            <a:fld id="{D69BB9F1-1B77-482E-9C76-DD9407456C29}" type="slidenum">
              <a:rPr lang="zh-CN" altLang="en-US" smtClean="0"/>
              <a:t>11</a:t>
            </a:fld>
            <a:endParaRPr lang="zh-CN" altLang="en-US"/>
          </a:p>
        </p:txBody>
      </p:sp>
    </p:spTree>
    <p:extLst>
      <p:ext uri="{BB962C8B-B14F-4D97-AF65-F5344CB8AC3E}">
        <p14:creationId xmlns:p14="http://schemas.microsoft.com/office/powerpoint/2010/main" val="2330199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Godot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的脚本语法与</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python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极其相似，而且</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Godot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是完全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MIT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协议开源的自由软件。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Godot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GDnative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可以与其它程序绑定</a:t>
            </a:r>
            <a:endParaRPr lang="zh-CN" altLang="en-US" dirty="0"/>
          </a:p>
        </p:txBody>
      </p:sp>
      <p:sp>
        <p:nvSpPr>
          <p:cNvPr id="4" name="灯片编号占位符 3"/>
          <p:cNvSpPr>
            <a:spLocks noGrp="1"/>
          </p:cNvSpPr>
          <p:nvPr>
            <p:ph type="sldNum" sz="quarter" idx="5"/>
          </p:nvPr>
        </p:nvSpPr>
        <p:spPr/>
        <p:txBody>
          <a:bodyPr/>
          <a:lstStyle/>
          <a:p>
            <a:fld id="{D69BB9F1-1B77-482E-9C76-DD9407456C29}" type="slidenum">
              <a:rPr lang="zh-CN" altLang="en-US" smtClean="0"/>
              <a:t>12</a:t>
            </a:fld>
            <a:endParaRPr lang="zh-CN" altLang="en-US"/>
          </a:p>
        </p:txBody>
      </p:sp>
    </p:spTree>
    <p:extLst>
      <p:ext uri="{BB962C8B-B14F-4D97-AF65-F5344CB8AC3E}">
        <p14:creationId xmlns:p14="http://schemas.microsoft.com/office/powerpoint/2010/main" val="2824803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而且它确实有个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Python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实现。最后呢我们也确实做到了</a:t>
            </a:r>
          </a:p>
          <a:p>
            <a:endParaRPr lang="zh-CN" altLang="en-US" dirty="0"/>
          </a:p>
        </p:txBody>
      </p:sp>
      <p:sp>
        <p:nvSpPr>
          <p:cNvPr id="4" name="灯片编号占位符 3"/>
          <p:cNvSpPr>
            <a:spLocks noGrp="1"/>
          </p:cNvSpPr>
          <p:nvPr>
            <p:ph type="sldNum" sz="quarter" idx="5"/>
          </p:nvPr>
        </p:nvSpPr>
        <p:spPr/>
        <p:txBody>
          <a:bodyPr/>
          <a:lstStyle/>
          <a:p>
            <a:fld id="{D69BB9F1-1B77-482E-9C76-DD9407456C29}" type="slidenum">
              <a:rPr lang="zh-CN" altLang="en-US" smtClean="0"/>
              <a:t>13</a:t>
            </a:fld>
            <a:endParaRPr lang="zh-CN" altLang="en-US"/>
          </a:p>
        </p:txBody>
      </p:sp>
    </p:spTree>
    <p:extLst>
      <p:ext uri="{BB962C8B-B14F-4D97-AF65-F5344CB8AC3E}">
        <p14:creationId xmlns:p14="http://schemas.microsoft.com/office/powerpoint/2010/main" val="98947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并且我们开发了给简单的插件用于演示我们的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demo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demo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还成功的编译到了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WebAssembly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并能够在浏览器上演示</a:t>
            </a:r>
          </a:p>
          <a:p>
            <a:endParaRPr lang="zh-CN" altLang="en-US" dirty="0"/>
          </a:p>
        </p:txBody>
      </p:sp>
      <p:sp>
        <p:nvSpPr>
          <p:cNvPr id="4" name="灯片编号占位符 3"/>
          <p:cNvSpPr>
            <a:spLocks noGrp="1"/>
          </p:cNvSpPr>
          <p:nvPr>
            <p:ph type="sldNum" sz="quarter" idx="5"/>
          </p:nvPr>
        </p:nvSpPr>
        <p:spPr/>
        <p:txBody>
          <a:bodyPr/>
          <a:lstStyle/>
          <a:p>
            <a:fld id="{D69BB9F1-1B77-482E-9C76-DD9407456C29}" type="slidenum">
              <a:rPr lang="zh-CN" altLang="en-US" smtClean="0"/>
              <a:t>14</a:t>
            </a:fld>
            <a:endParaRPr lang="zh-CN" altLang="en-US"/>
          </a:p>
        </p:txBody>
      </p:sp>
    </p:spTree>
    <p:extLst>
      <p:ext uri="{BB962C8B-B14F-4D97-AF65-F5344CB8AC3E}">
        <p14:creationId xmlns:p14="http://schemas.microsoft.com/office/powerpoint/2010/main" val="73895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第四件事是，为实现高品质实时光追，我们找到了</a:t>
            </a:r>
            <a:r>
              <a:rPr lang="en-US" altLang="zh-CN" sz="1800" dirty="0">
                <a:effectLst/>
                <a:ea typeface="等线" panose="02010600030101010101" pitchFamily="2" charset="-122"/>
                <a:cs typeface="Times New Roman" panose="02020603050405020304" pitchFamily="18" charset="0"/>
              </a:rPr>
              <a:t>intel</a:t>
            </a:r>
            <a:r>
              <a:rPr lang="zh-CN" altLang="zh-CN" sz="1800" dirty="0">
                <a:effectLst/>
                <a:ea typeface="等线" panose="02010600030101010101" pitchFamily="2" charset="-122"/>
                <a:cs typeface="Times New Roman" panose="02020603050405020304" pitchFamily="18" charset="0"/>
              </a:rPr>
              <a:t>的一篇很新的论文，并尽力实现了部分</a:t>
            </a:r>
            <a:r>
              <a:rPr lang="en-US" altLang="zh-CN" sz="1800" dirty="0" err="1">
                <a:effectLst/>
                <a:ea typeface="等线" panose="02010600030101010101" pitchFamily="2" charset="-122"/>
                <a:cs typeface="Times New Roman" panose="02020603050405020304" pitchFamily="18" charset="0"/>
              </a:rPr>
              <a:t>taichi</a:t>
            </a:r>
            <a:r>
              <a:rPr lang="zh-CN" altLang="zh-CN" sz="1800" dirty="0">
                <a:effectLst/>
                <a:ea typeface="等线" panose="02010600030101010101" pitchFamily="2" charset="-122"/>
                <a:cs typeface="Times New Roman" panose="02020603050405020304" pitchFamily="18" charset="0"/>
              </a:rPr>
              <a:t>代码，但完全复现的难度确实很高</a:t>
            </a:r>
            <a:endParaRPr lang="zh-CN" altLang="en-US" dirty="0"/>
          </a:p>
        </p:txBody>
      </p:sp>
      <p:sp>
        <p:nvSpPr>
          <p:cNvPr id="4" name="灯片编号占位符 3"/>
          <p:cNvSpPr>
            <a:spLocks noGrp="1"/>
          </p:cNvSpPr>
          <p:nvPr>
            <p:ph type="sldNum" sz="quarter" idx="5"/>
          </p:nvPr>
        </p:nvSpPr>
        <p:spPr/>
        <p:txBody>
          <a:bodyPr/>
          <a:lstStyle/>
          <a:p>
            <a:fld id="{D69BB9F1-1B77-482E-9C76-DD9407456C29}" type="slidenum">
              <a:rPr lang="zh-CN" altLang="en-US" smtClean="0"/>
              <a:t>15</a:t>
            </a:fld>
            <a:endParaRPr lang="zh-CN" altLang="en-US"/>
          </a:p>
        </p:txBody>
      </p:sp>
    </p:spTree>
    <p:extLst>
      <p:ext uri="{BB962C8B-B14F-4D97-AF65-F5344CB8AC3E}">
        <p14:creationId xmlns:p14="http://schemas.microsoft.com/office/powerpoint/2010/main" val="1851749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buFont typeface="+mj-l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最后一件事大家可能已经知道了，花了一部分时间为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的速查表做了一个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SVG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在线版本，并且还往原仓库提交了两个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，相信这是有益于</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生态的</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16</a:t>
            </a:fld>
            <a:endParaRPr lang="zh-CN" altLang="en-US"/>
          </a:p>
        </p:txBody>
      </p:sp>
    </p:spTree>
    <p:extLst>
      <p:ext uri="{BB962C8B-B14F-4D97-AF65-F5344CB8AC3E}">
        <p14:creationId xmlns:p14="http://schemas.microsoft.com/office/powerpoint/2010/main" val="3397969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当然我们这次还有很多不足之处，这些我都直接写到了我们仓库的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README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里，比如说我们对非欧几里得空间下的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SDF</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函数的求交问题没有第一优雅的解决，而是退而求其次优雅的方式解决</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SDF</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物体变换问题。第二呢是我们短暂的时间没能完全复现出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intel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那篇论文，真的很希望后面能用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实现。</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我们的项目还有许多改进空间和展望，比如进一步优化求交算法、比如写一个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GUI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更方便的对场景中的物体进行增删查改等等。</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17</a:t>
            </a:fld>
            <a:endParaRPr lang="zh-CN" altLang="en-US"/>
          </a:p>
        </p:txBody>
      </p:sp>
    </p:spTree>
    <p:extLst>
      <p:ext uri="{BB962C8B-B14F-4D97-AF65-F5344CB8AC3E}">
        <p14:creationId xmlns:p14="http://schemas.microsoft.com/office/powerpoint/2010/main" val="2213499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最后说一下感言吧，就是这次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hackathon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，我们肝到爆了，但逼迫自己而学习到了非常多知识其实还挺开心的。也希望</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我们的工作</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能够帮助到其它人。</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18</a:t>
            </a:fld>
            <a:endParaRPr lang="zh-CN" altLang="en-US"/>
          </a:p>
        </p:txBody>
      </p:sp>
    </p:spTree>
    <p:extLst>
      <p:ext uri="{BB962C8B-B14F-4D97-AF65-F5344CB8AC3E}">
        <p14:creationId xmlns:p14="http://schemas.microsoft.com/office/powerpoint/2010/main" val="3094123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我们队伍另外两个同学分别是我隔壁舍友蔡逸彬和在宾夕法尼亚大学主修图形学的一位女生柯妤。就很巧的是我们都是大三学生。</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2</a:t>
            </a:fld>
            <a:endParaRPr lang="zh-CN" altLang="en-US"/>
          </a:p>
        </p:txBody>
      </p:sp>
    </p:spTree>
    <p:extLst>
      <p:ext uri="{BB962C8B-B14F-4D97-AF65-F5344CB8AC3E}">
        <p14:creationId xmlns:p14="http://schemas.microsoft.com/office/powerpoint/2010/main" val="2073411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我们的项目名是：用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优化的基于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PBR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SDF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的实时光线追踪渲染器和可交互应用</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右图是我们为这个小项目做的一个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LOGO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69BB9F1-1B77-482E-9C76-DD9407456C29}" type="slidenum">
              <a:rPr lang="zh-CN" altLang="en-US" smtClean="0"/>
              <a:t>3</a:t>
            </a:fld>
            <a:endParaRPr lang="zh-CN" altLang="en-US"/>
          </a:p>
        </p:txBody>
      </p:sp>
    </p:spTree>
    <p:extLst>
      <p:ext uri="{BB962C8B-B14F-4D97-AF65-F5344CB8AC3E}">
        <p14:creationId xmlns:p14="http://schemas.microsoft.com/office/powerpoint/2010/main" val="660291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其实光线追踪程序一直是很多图形学课程入门的一个程序</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4</a:t>
            </a:fld>
            <a:endParaRPr lang="zh-CN" altLang="en-US"/>
          </a:p>
        </p:txBody>
      </p:sp>
    </p:spTree>
    <p:extLst>
      <p:ext uri="{BB962C8B-B14F-4D97-AF65-F5344CB8AC3E}">
        <p14:creationId xmlns:p14="http://schemas.microsoft.com/office/powerpoint/2010/main" val="1204932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比如天添老师就有在</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太极图形课的</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视频中讲过，我在最近研究光追的过程就受到了启发。对光线追踪渲染的研究也是一个很多年了的传统问题，从选题新意上来看其实我们有很大劣势。但为什么我们还是选择了这个题目呢？</a:t>
            </a:r>
            <a:endParaRPr lang="zh-CN" altLang="en-US" dirty="0"/>
          </a:p>
        </p:txBody>
      </p:sp>
      <p:sp>
        <p:nvSpPr>
          <p:cNvPr id="4" name="灯片编号占位符 3"/>
          <p:cNvSpPr>
            <a:spLocks noGrp="1"/>
          </p:cNvSpPr>
          <p:nvPr>
            <p:ph type="sldNum" sz="quarter" idx="5"/>
          </p:nvPr>
        </p:nvSpPr>
        <p:spPr/>
        <p:txBody>
          <a:bodyPr/>
          <a:lstStyle/>
          <a:p>
            <a:fld id="{D69BB9F1-1B77-482E-9C76-DD9407456C29}" type="slidenum">
              <a:rPr lang="zh-CN" altLang="en-US" smtClean="0"/>
              <a:t>5</a:t>
            </a:fld>
            <a:endParaRPr lang="zh-CN" altLang="en-US"/>
          </a:p>
        </p:txBody>
      </p:sp>
    </p:spTree>
    <p:extLst>
      <p:ext uri="{BB962C8B-B14F-4D97-AF65-F5344CB8AC3E}">
        <p14:creationId xmlns:p14="http://schemas.microsoft.com/office/powerpoint/2010/main" val="1897373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其实是因为我们之前的方向是游戏开发</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6</a:t>
            </a:fld>
            <a:endParaRPr lang="zh-CN" altLang="en-US"/>
          </a:p>
        </p:txBody>
      </p:sp>
    </p:spTree>
    <p:extLst>
      <p:ext uri="{BB962C8B-B14F-4D97-AF65-F5344CB8AC3E}">
        <p14:creationId xmlns:p14="http://schemas.microsoft.com/office/powerpoint/2010/main" val="4140838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做游戏开发的同学对高质量渲染天生就有着强烈的追求和兴趣</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7</a:t>
            </a:fld>
            <a:endParaRPr lang="zh-CN" altLang="en-US"/>
          </a:p>
        </p:txBody>
      </p:sp>
    </p:spTree>
    <p:extLst>
      <p:ext uri="{BB962C8B-B14F-4D97-AF65-F5344CB8AC3E}">
        <p14:creationId xmlns:p14="http://schemas.microsoft.com/office/powerpoint/2010/main" val="1421889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此外，基于</a:t>
            </a:r>
            <a:r>
              <a:rPr lang="en-US" altLang="zh-CN" sz="1800" dirty="0">
                <a:effectLst/>
                <a:ea typeface="等线" panose="02010600030101010101" pitchFamily="2" charset="-122"/>
                <a:cs typeface="Times New Roman" panose="02020603050405020304" pitchFamily="18" charset="0"/>
              </a:rPr>
              <a:t>BSDF</a:t>
            </a:r>
            <a:r>
              <a:rPr lang="zh-CN" altLang="zh-CN" sz="1800" dirty="0">
                <a:effectLst/>
                <a:ea typeface="等线" panose="02010600030101010101" pitchFamily="2" charset="-122"/>
                <a:cs typeface="Times New Roman" panose="02020603050405020304" pitchFamily="18" charset="0"/>
              </a:rPr>
              <a:t>，也就是包含了</a:t>
            </a:r>
            <a:r>
              <a:rPr lang="en-US" altLang="zh-CN" sz="1800" dirty="0">
                <a:effectLst/>
                <a:ea typeface="等线" panose="02010600030101010101" pitchFamily="2" charset="-122"/>
                <a:cs typeface="Times New Roman" panose="02020603050405020304" pitchFamily="18" charset="0"/>
              </a:rPr>
              <a:t>BRDF</a:t>
            </a:r>
            <a:r>
              <a:rPr lang="zh-CN" altLang="zh-CN" sz="1800" dirty="0">
                <a:effectLst/>
                <a:ea typeface="等线" panose="02010600030101010101" pitchFamily="2" charset="-122"/>
                <a:cs typeface="Times New Roman" panose="02020603050405020304" pitchFamily="18" charset="0"/>
              </a:rPr>
              <a:t>和</a:t>
            </a:r>
            <a:r>
              <a:rPr lang="en-US" altLang="zh-CN" sz="1800" dirty="0">
                <a:effectLst/>
                <a:ea typeface="等线" panose="02010600030101010101" pitchFamily="2" charset="-122"/>
                <a:cs typeface="Times New Roman" panose="02020603050405020304" pitchFamily="18" charset="0"/>
              </a:rPr>
              <a:t>BTDF</a:t>
            </a:r>
            <a:r>
              <a:rPr lang="zh-CN" altLang="zh-CN" sz="1800" dirty="0">
                <a:effectLst/>
                <a:ea typeface="等线" panose="02010600030101010101" pitchFamily="2" charset="-122"/>
                <a:cs typeface="Times New Roman" panose="02020603050405020304" pitchFamily="18" charset="0"/>
              </a:rPr>
              <a:t>的</a:t>
            </a:r>
            <a:r>
              <a:rPr lang="en-US" altLang="zh-CN" sz="1800" dirty="0">
                <a:effectLst/>
                <a:ea typeface="等线" panose="02010600030101010101" pitchFamily="2" charset="-122"/>
                <a:cs typeface="Times New Roman" panose="02020603050405020304" pitchFamily="18" charset="0"/>
              </a:rPr>
              <a:t>PBR</a:t>
            </a:r>
            <a:r>
              <a:rPr lang="zh-CN" altLang="zh-CN" sz="1800" dirty="0">
                <a:effectLst/>
                <a:ea typeface="等线" panose="02010600030101010101" pitchFamily="2" charset="-122"/>
                <a:cs typeface="Times New Roman" panose="02020603050405020304" pitchFamily="18" charset="0"/>
              </a:rPr>
              <a:t>光追，并且支持自发光、体积雾和体积云、完善的面向对象建模的</a:t>
            </a:r>
            <a:r>
              <a:rPr lang="en-US" altLang="zh-CN" sz="1800" dirty="0">
                <a:effectLst/>
                <a:ea typeface="等线" panose="02010600030101010101" pitchFamily="2" charset="-122"/>
                <a:cs typeface="Times New Roman" panose="02020603050405020304" pitchFamily="18" charset="0"/>
              </a:rPr>
              <a:t>SDF</a:t>
            </a:r>
            <a:r>
              <a:rPr lang="zh-CN" altLang="zh-CN" sz="1800" dirty="0">
                <a:effectLst/>
                <a:ea typeface="等线" panose="02010600030101010101" pitchFamily="2" charset="-122"/>
                <a:cs typeface="Times New Roman" panose="02020603050405020304" pitchFamily="18" charset="0"/>
              </a:rPr>
              <a:t>场景描述的</a:t>
            </a:r>
            <a:r>
              <a:rPr lang="en-US" altLang="zh-CN" sz="1800" dirty="0" err="1">
                <a:effectLst/>
                <a:ea typeface="等线" panose="02010600030101010101" pitchFamily="2" charset="-122"/>
                <a:cs typeface="Times New Roman" panose="02020603050405020304" pitchFamily="18" charset="0"/>
              </a:rPr>
              <a:t>taichi</a:t>
            </a:r>
            <a:r>
              <a:rPr lang="zh-CN" altLang="zh-CN" sz="1800" dirty="0">
                <a:effectLst/>
                <a:ea typeface="等线" panose="02010600030101010101" pitchFamily="2" charset="-122"/>
                <a:cs typeface="Times New Roman" panose="02020603050405020304" pitchFamily="18" charset="0"/>
              </a:rPr>
              <a:t>程序，在我们已知的调研里还没有</a:t>
            </a:r>
            <a:endParaRPr lang="zh-CN" altLang="en-US" dirty="0"/>
          </a:p>
        </p:txBody>
      </p:sp>
      <p:sp>
        <p:nvSpPr>
          <p:cNvPr id="4" name="灯片编号占位符 3"/>
          <p:cNvSpPr>
            <a:spLocks noGrp="1"/>
          </p:cNvSpPr>
          <p:nvPr>
            <p:ph type="sldNum" sz="quarter" idx="5"/>
          </p:nvPr>
        </p:nvSpPr>
        <p:spPr/>
        <p:txBody>
          <a:bodyPr/>
          <a:lstStyle/>
          <a:p>
            <a:fld id="{D69BB9F1-1B77-482E-9C76-DD9407456C29}" type="slidenum">
              <a:rPr lang="zh-CN" altLang="en-US" smtClean="0"/>
              <a:t>8</a:t>
            </a:fld>
            <a:endParaRPr lang="zh-CN" altLang="en-US"/>
          </a:p>
        </p:txBody>
      </p:sp>
    </p:spTree>
    <p:extLst>
      <p:ext uri="{BB962C8B-B14F-4D97-AF65-F5344CB8AC3E}">
        <p14:creationId xmlns:p14="http://schemas.microsoft.com/office/powerpoint/2010/main" val="3556578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接下来我简要说说我们在这四天我们用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做了什么</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第一件事，从第零行代码开始实现了我们的题目，并且还支持了更多材质特性，比如支持纹理映射、法线贴图，高度场地形、</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ACES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色调映射等等。在实现过程中顺便做了个很不错的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GUI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和平滑的摄像机。我们的代码还算比较整齐，而且写满了注释</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69BB9F1-1B77-482E-9C76-DD9407456C29}" type="slidenum">
              <a:rPr lang="zh-CN" altLang="en-US" smtClean="0"/>
              <a:t>9</a:t>
            </a:fld>
            <a:endParaRPr lang="zh-CN" altLang="en-US"/>
          </a:p>
        </p:txBody>
      </p:sp>
    </p:spTree>
    <p:extLst>
      <p:ext uri="{BB962C8B-B14F-4D97-AF65-F5344CB8AC3E}">
        <p14:creationId xmlns:p14="http://schemas.microsoft.com/office/powerpoint/2010/main" val="4880522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封面">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9EDE538-7706-98C9-4799-810CADA2B3C6}"/>
              </a:ext>
            </a:extLst>
          </p:cNvPr>
          <p:cNvPicPr>
            <a:picLocks noChangeAspect="1"/>
          </p:cNvPicPr>
          <p:nvPr userDrawn="1"/>
        </p:nvPicPr>
        <p:blipFill>
          <a:blip r:embed="rId2"/>
          <a:stretch>
            <a:fillRect/>
          </a:stretch>
        </p:blipFill>
        <p:spPr>
          <a:xfrm>
            <a:off x="0" y="-14454"/>
            <a:ext cx="12204972" cy="6872454"/>
          </a:xfrm>
          <a:prstGeom prst="rect">
            <a:avLst/>
          </a:prstGeom>
        </p:spPr>
      </p:pic>
      <p:pic>
        <p:nvPicPr>
          <p:cNvPr id="58" name="图片 57">
            <a:extLst>
              <a:ext uri="{FF2B5EF4-FFF2-40B4-BE49-F238E27FC236}">
                <a16:creationId xmlns:a16="http://schemas.microsoft.com/office/drawing/2014/main" id="{B035FA2A-3401-EA73-A357-0EBCEE7358A6}"/>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solidFill>
                  <a:schemeClr val="tx1"/>
                </a:solidFill>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grpSp>
        <p:nvGrpSpPr>
          <p:cNvPr id="6" name="组合 5">
            <a:extLst>
              <a:ext uri="{FF2B5EF4-FFF2-40B4-BE49-F238E27FC236}">
                <a16:creationId xmlns:a16="http://schemas.microsoft.com/office/drawing/2014/main" id="{F1F1E39D-7D79-DBF0-473A-886829651C0F}"/>
              </a:ext>
            </a:extLst>
          </p:cNvPr>
          <p:cNvGrpSpPr/>
          <p:nvPr userDrawn="1"/>
        </p:nvGrpSpPr>
        <p:grpSpPr>
          <a:xfrm>
            <a:off x="6810605" y="1453924"/>
            <a:ext cx="4816277" cy="3607173"/>
            <a:chOff x="6810605" y="1453924"/>
            <a:chExt cx="4816277" cy="3607173"/>
          </a:xfrm>
        </p:grpSpPr>
        <p:pic>
          <p:nvPicPr>
            <p:cNvPr id="22" name="图片 21">
              <a:extLst>
                <a:ext uri="{FF2B5EF4-FFF2-40B4-BE49-F238E27FC236}">
                  <a16:creationId xmlns:a16="http://schemas.microsoft.com/office/drawing/2014/main" id="{70958952-89BB-2520-CBBB-8FAAF0452370}"/>
                </a:ext>
              </a:extLst>
            </p:cNvPr>
            <p:cNvPicPr>
              <a:picLocks noChangeAspect="1"/>
            </p:cNvPicPr>
            <p:nvPr userDrawn="1"/>
          </p:nvPicPr>
          <p:blipFill>
            <a:blip r:embed="rId4"/>
            <a:stretch>
              <a:fillRect/>
            </a:stretch>
          </p:blipFill>
          <p:spPr>
            <a:xfrm>
              <a:off x="10786919" y="3582014"/>
              <a:ext cx="811263" cy="71060"/>
            </a:xfrm>
            <a:prstGeom prst="rect">
              <a:avLst/>
            </a:prstGeom>
          </p:spPr>
        </p:pic>
        <p:pic>
          <p:nvPicPr>
            <p:cNvPr id="24" name="图片 23">
              <a:extLst>
                <a:ext uri="{FF2B5EF4-FFF2-40B4-BE49-F238E27FC236}">
                  <a16:creationId xmlns:a16="http://schemas.microsoft.com/office/drawing/2014/main" id="{62068CBB-6B69-B59A-910F-284350E02E64}"/>
                </a:ext>
              </a:extLst>
            </p:cNvPr>
            <p:cNvPicPr>
              <a:picLocks noChangeAspect="1"/>
            </p:cNvPicPr>
            <p:nvPr userDrawn="1"/>
          </p:nvPicPr>
          <p:blipFill>
            <a:blip r:embed="rId5"/>
            <a:stretch>
              <a:fillRect/>
            </a:stretch>
          </p:blipFill>
          <p:spPr>
            <a:xfrm>
              <a:off x="6810605" y="2102753"/>
              <a:ext cx="811263" cy="71060"/>
            </a:xfrm>
            <a:prstGeom prst="rect">
              <a:avLst/>
            </a:prstGeom>
          </p:spPr>
        </p:pic>
        <p:pic>
          <p:nvPicPr>
            <p:cNvPr id="26" name="图片 25">
              <a:extLst>
                <a:ext uri="{FF2B5EF4-FFF2-40B4-BE49-F238E27FC236}">
                  <a16:creationId xmlns:a16="http://schemas.microsoft.com/office/drawing/2014/main" id="{9915802C-7D90-518A-3BCF-276A2C817DE4}"/>
                </a:ext>
              </a:extLst>
            </p:cNvPr>
            <p:cNvPicPr>
              <a:picLocks noChangeAspect="1"/>
            </p:cNvPicPr>
            <p:nvPr userDrawn="1"/>
          </p:nvPicPr>
          <p:blipFill>
            <a:blip r:embed="rId6"/>
            <a:stretch>
              <a:fillRect/>
            </a:stretch>
          </p:blipFill>
          <p:spPr>
            <a:xfrm>
              <a:off x="9845406" y="4638284"/>
              <a:ext cx="252324" cy="422813"/>
            </a:xfrm>
            <a:prstGeom prst="rect">
              <a:avLst/>
            </a:prstGeom>
          </p:spPr>
        </p:pic>
        <p:pic>
          <p:nvPicPr>
            <p:cNvPr id="28" name="图片 27">
              <a:extLst>
                <a:ext uri="{FF2B5EF4-FFF2-40B4-BE49-F238E27FC236}">
                  <a16:creationId xmlns:a16="http://schemas.microsoft.com/office/drawing/2014/main" id="{2C08C667-A4A0-E44D-1C48-90034E6D1F71}"/>
                </a:ext>
              </a:extLst>
            </p:cNvPr>
            <p:cNvPicPr>
              <a:picLocks noChangeAspect="1"/>
            </p:cNvPicPr>
            <p:nvPr userDrawn="1"/>
          </p:nvPicPr>
          <p:blipFill>
            <a:blip r:embed="rId7"/>
            <a:stretch>
              <a:fillRect/>
            </a:stretch>
          </p:blipFill>
          <p:spPr>
            <a:xfrm>
              <a:off x="8126619" y="1453924"/>
              <a:ext cx="252324" cy="422813"/>
            </a:xfrm>
            <a:prstGeom prst="rect">
              <a:avLst/>
            </a:prstGeom>
          </p:spPr>
        </p:pic>
        <p:pic>
          <p:nvPicPr>
            <p:cNvPr id="30" name="图片 29">
              <a:extLst>
                <a:ext uri="{FF2B5EF4-FFF2-40B4-BE49-F238E27FC236}">
                  <a16:creationId xmlns:a16="http://schemas.microsoft.com/office/drawing/2014/main" id="{F4FE5D59-DDFB-AA65-6242-97F3CBF73177}"/>
                </a:ext>
              </a:extLst>
            </p:cNvPr>
            <p:cNvPicPr>
              <a:picLocks noChangeAspect="1"/>
            </p:cNvPicPr>
            <p:nvPr userDrawn="1"/>
          </p:nvPicPr>
          <p:blipFill>
            <a:blip r:embed="rId8"/>
            <a:stretch>
              <a:fillRect/>
            </a:stretch>
          </p:blipFill>
          <p:spPr>
            <a:xfrm>
              <a:off x="10283787" y="1455794"/>
              <a:ext cx="593294" cy="81834"/>
            </a:xfrm>
            <a:prstGeom prst="rect">
              <a:avLst/>
            </a:prstGeom>
          </p:spPr>
        </p:pic>
        <p:pic>
          <p:nvPicPr>
            <p:cNvPr id="32" name="图片 31">
              <a:extLst>
                <a:ext uri="{FF2B5EF4-FFF2-40B4-BE49-F238E27FC236}">
                  <a16:creationId xmlns:a16="http://schemas.microsoft.com/office/drawing/2014/main" id="{76EC61C4-56F0-BCAE-CB9F-F5CA511E5DDD}"/>
                </a:ext>
              </a:extLst>
            </p:cNvPr>
            <p:cNvPicPr>
              <a:picLocks noChangeAspect="1"/>
            </p:cNvPicPr>
            <p:nvPr userDrawn="1"/>
          </p:nvPicPr>
          <p:blipFill>
            <a:blip r:embed="rId9"/>
            <a:stretch>
              <a:fillRect/>
            </a:stretch>
          </p:blipFill>
          <p:spPr>
            <a:xfrm>
              <a:off x="7365906" y="3996557"/>
              <a:ext cx="593294" cy="81834"/>
            </a:xfrm>
            <a:prstGeom prst="rect">
              <a:avLst/>
            </a:prstGeom>
          </p:spPr>
        </p:pic>
        <p:pic>
          <p:nvPicPr>
            <p:cNvPr id="34" name="图片 33">
              <a:extLst>
                <a:ext uri="{FF2B5EF4-FFF2-40B4-BE49-F238E27FC236}">
                  <a16:creationId xmlns:a16="http://schemas.microsoft.com/office/drawing/2014/main" id="{A2D6C1BF-DDF5-7AF4-8F91-1018B8EAA0D2}"/>
                </a:ext>
              </a:extLst>
            </p:cNvPr>
            <p:cNvPicPr>
              <a:picLocks noChangeAspect="1"/>
            </p:cNvPicPr>
            <p:nvPr userDrawn="1"/>
          </p:nvPicPr>
          <p:blipFill>
            <a:blip r:embed="rId10"/>
            <a:stretch>
              <a:fillRect/>
            </a:stretch>
          </p:blipFill>
          <p:spPr>
            <a:xfrm>
              <a:off x="10933793" y="2629621"/>
              <a:ext cx="693089" cy="78462"/>
            </a:xfrm>
            <a:prstGeom prst="rect">
              <a:avLst/>
            </a:prstGeom>
          </p:spPr>
        </p:pic>
        <p:pic>
          <p:nvPicPr>
            <p:cNvPr id="38" name="图片 37">
              <a:extLst>
                <a:ext uri="{FF2B5EF4-FFF2-40B4-BE49-F238E27FC236}">
                  <a16:creationId xmlns:a16="http://schemas.microsoft.com/office/drawing/2014/main" id="{3CEE6855-8CF9-7988-11B5-C03D91D3CB2C}"/>
                </a:ext>
              </a:extLst>
            </p:cNvPr>
            <p:cNvPicPr>
              <a:picLocks noChangeAspect="1"/>
            </p:cNvPicPr>
            <p:nvPr userDrawn="1"/>
          </p:nvPicPr>
          <p:blipFill>
            <a:blip r:embed="rId11"/>
            <a:stretch>
              <a:fillRect/>
            </a:stretch>
          </p:blipFill>
          <p:spPr>
            <a:xfrm>
              <a:off x="9028165" y="1850429"/>
              <a:ext cx="252324" cy="252324"/>
            </a:xfrm>
            <a:prstGeom prst="rect">
              <a:avLst/>
            </a:prstGeom>
          </p:spPr>
        </p:pic>
        <p:pic>
          <p:nvPicPr>
            <p:cNvPr id="40" name="图片 39">
              <a:extLst>
                <a:ext uri="{FF2B5EF4-FFF2-40B4-BE49-F238E27FC236}">
                  <a16:creationId xmlns:a16="http://schemas.microsoft.com/office/drawing/2014/main" id="{190FCFF3-05D1-3F0A-C640-C07B1DD10723}"/>
                </a:ext>
              </a:extLst>
            </p:cNvPr>
            <p:cNvPicPr>
              <a:picLocks noChangeAspect="1"/>
            </p:cNvPicPr>
            <p:nvPr userDrawn="1"/>
          </p:nvPicPr>
          <p:blipFill>
            <a:blip r:embed="rId12"/>
            <a:stretch>
              <a:fillRect/>
            </a:stretch>
          </p:blipFill>
          <p:spPr>
            <a:xfrm>
              <a:off x="8541281" y="2371448"/>
              <a:ext cx="422808" cy="81834"/>
            </a:xfrm>
            <a:prstGeom prst="rect">
              <a:avLst/>
            </a:prstGeom>
          </p:spPr>
        </p:pic>
        <p:pic>
          <p:nvPicPr>
            <p:cNvPr id="42" name="图片 41">
              <a:extLst>
                <a:ext uri="{FF2B5EF4-FFF2-40B4-BE49-F238E27FC236}">
                  <a16:creationId xmlns:a16="http://schemas.microsoft.com/office/drawing/2014/main" id="{9485FB7C-0A8F-19B8-E053-F8F5BA10EAB3}"/>
                </a:ext>
              </a:extLst>
            </p:cNvPr>
            <p:cNvPicPr>
              <a:picLocks noChangeAspect="1"/>
            </p:cNvPicPr>
            <p:nvPr userDrawn="1"/>
          </p:nvPicPr>
          <p:blipFill>
            <a:blip r:embed="rId13"/>
            <a:stretch>
              <a:fillRect/>
            </a:stretch>
          </p:blipFill>
          <p:spPr>
            <a:xfrm>
              <a:off x="7605370" y="2579125"/>
              <a:ext cx="422808" cy="81834"/>
            </a:xfrm>
            <a:prstGeom prst="rect">
              <a:avLst/>
            </a:prstGeom>
          </p:spPr>
        </p:pic>
        <p:pic>
          <p:nvPicPr>
            <p:cNvPr id="44" name="图片 43">
              <a:extLst>
                <a:ext uri="{FF2B5EF4-FFF2-40B4-BE49-F238E27FC236}">
                  <a16:creationId xmlns:a16="http://schemas.microsoft.com/office/drawing/2014/main" id="{D6BD493C-8B04-071B-6349-90DE179FAB93}"/>
                </a:ext>
              </a:extLst>
            </p:cNvPr>
            <p:cNvPicPr>
              <a:picLocks noChangeAspect="1"/>
            </p:cNvPicPr>
            <p:nvPr userDrawn="1"/>
          </p:nvPicPr>
          <p:blipFill>
            <a:blip r:embed="rId14"/>
            <a:stretch>
              <a:fillRect/>
            </a:stretch>
          </p:blipFill>
          <p:spPr>
            <a:xfrm>
              <a:off x="9028165" y="3998243"/>
              <a:ext cx="405393" cy="78462"/>
            </a:xfrm>
            <a:prstGeom prst="rect">
              <a:avLst/>
            </a:prstGeom>
          </p:spPr>
        </p:pic>
        <p:pic>
          <p:nvPicPr>
            <p:cNvPr id="46" name="图片 45">
              <a:extLst>
                <a:ext uri="{FF2B5EF4-FFF2-40B4-BE49-F238E27FC236}">
                  <a16:creationId xmlns:a16="http://schemas.microsoft.com/office/drawing/2014/main" id="{E086BE88-E9D6-D181-F071-67ADA87CE9D1}"/>
                </a:ext>
              </a:extLst>
            </p:cNvPr>
            <p:cNvPicPr>
              <a:picLocks noChangeAspect="1"/>
            </p:cNvPicPr>
            <p:nvPr userDrawn="1"/>
          </p:nvPicPr>
          <p:blipFill>
            <a:blip r:embed="rId15"/>
            <a:stretch>
              <a:fillRect/>
            </a:stretch>
          </p:blipFill>
          <p:spPr>
            <a:xfrm>
              <a:off x="9857560" y="3959659"/>
              <a:ext cx="1445747" cy="511467"/>
            </a:xfrm>
            <a:prstGeom prst="rect">
              <a:avLst/>
            </a:prstGeom>
          </p:spPr>
        </p:pic>
        <p:pic>
          <p:nvPicPr>
            <p:cNvPr id="48" name="图片 47">
              <a:extLst>
                <a:ext uri="{FF2B5EF4-FFF2-40B4-BE49-F238E27FC236}">
                  <a16:creationId xmlns:a16="http://schemas.microsoft.com/office/drawing/2014/main" id="{895733A3-3E21-82F8-D76B-DECE5C1AAF99}"/>
                </a:ext>
              </a:extLst>
            </p:cNvPr>
            <p:cNvPicPr>
              <a:picLocks noChangeAspect="1"/>
            </p:cNvPicPr>
            <p:nvPr userDrawn="1"/>
          </p:nvPicPr>
          <p:blipFill>
            <a:blip r:embed="rId16"/>
            <a:stretch>
              <a:fillRect/>
            </a:stretch>
          </p:blipFill>
          <p:spPr>
            <a:xfrm>
              <a:off x="10283787" y="3005603"/>
              <a:ext cx="661499" cy="265963"/>
            </a:xfrm>
            <a:prstGeom prst="rect">
              <a:avLst/>
            </a:prstGeom>
          </p:spPr>
        </p:pic>
        <p:pic>
          <p:nvPicPr>
            <p:cNvPr id="50" name="图片 49">
              <a:extLst>
                <a:ext uri="{FF2B5EF4-FFF2-40B4-BE49-F238E27FC236}">
                  <a16:creationId xmlns:a16="http://schemas.microsoft.com/office/drawing/2014/main" id="{62632074-BAAD-245F-D8BF-B5DD996DF2C5}"/>
                </a:ext>
              </a:extLst>
            </p:cNvPr>
            <p:cNvPicPr>
              <a:picLocks noChangeAspect="1"/>
            </p:cNvPicPr>
            <p:nvPr userDrawn="1"/>
          </p:nvPicPr>
          <p:blipFill>
            <a:blip r:embed="rId17"/>
            <a:stretch>
              <a:fillRect/>
            </a:stretch>
          </p:blipFill>
          <p:spPr>
            <a:xfrm>
              <a:off x="10083264" y="1969176"/>
              <a:ext cx="467870" cy="478383"/>
            </a:xfrm>
            <a:prstGeom prst="rect">
              <a:avLst/>
            </a:prstGeom>
          </p:spPr>
        </p:pic>
        <p:pic>
          <p:nvPicPr>
            <p:cNvPr id="52" name="图片 51">
              <a:extLst>
                <a:ext uri="{FF2B5EF4-FFF2-40B4-BE49-F238E27FC236}">
                  <a16:creationId xmlns:a16="http://schemas.microsoft.com/office/drawing/2014/main" id="{DF69A94F-7DAD-5579-E5DD-F99FC5C7A20E}"/>
                </a:ext>
              </a:extLst>
            </p:cNvPr>
            <p:cNvPicPr>
              <a:picLocks noChangeAspect="1"/>
            </p:cNvPicPr>
            <p:nvPr userDrawn="1"/>
          </p:nvPicPr>
          <p:blipFill>
            <a:blip r:embed="rId18"/>
            <a:stretch>
              <a:fillRect/>
            </a:stretch>
          </p:blipFill>
          <p:spPr>
            <a:xfrm>
              <a:off x="8338884" y="4215392"/>
              <a:ext cx="388715" cy="443272"/>
            </a:xfrm>
            <a:prstGeom prst="rect">
              <a:avLst/>
            </a:prstGeom>
          </p:spPr>
        </p:pic>
        <p:pic>
          <p:nvPicPr>
            <p:cNvPr id="54" name="图片 53">
              <a:extLst>
                <a:ext uri="{FF2B5EF4-FFF2-40B4-BE49-F238E27FC236}">
                  <a16:creationId xmlns:a16="http://schemas.microsoft.com/office/drawing/2014/main" id="{4DED4BA0-8F74-72D9-3F53-88F8BDA5192D}"/>
                </a:ext>
              </a:extLst>
            </p:cNvPr>
            <p:cNvPicPr>
              <a:picLocks noChangeAspect="1"/>
            </p:cNvPicPr>
            <p:nvPr userDrawn="1"/>
          </p:nvPicPr>
          <p:blipFill>
            <a:blip r:embed="rId19"/>
            <a:stretch>
              <a:fillRect/>
            </a:stretch>
          </p:blipFill>
          <p:spPr>
            <a:xfrm>
              <a:off x="9112430" y="2544919"/>
              <a:ext cx="942634" cy="1112991"/>
            </a:xfrm>
            <a:prstGeom prst="rect">
              <a:avLst/>
            </a:prstGeom>
          </p:spPr>
        </p:pic>
      </p:grpSp>
      <p:pic>
        <p:nvPicPr>
          <p:cNvPr id="59" name="图片 58">
            <a:extLst>
              <a:ext uri="{FF2B5EF4-FFF2-40B4-BE49-F238E27FC236}">
                <a16:creationId xmlns:a16="http://schemas.microsoft.com/office/drawing/2014/main" id="{1D7AC5D0-1E0A-742B-7B0C-41C8C0A0FF98}"/>
              </a:ext>
            </a:extLst>
          </p:cNvPr>
          <p:cNvPicPr>
            <a:picLocks noChangeAspect="1"/>
          </p:cNvPicPr>
          <p:nvPr userDrawn="1"/>
        </p:nvPicPr>
        <p:blipFill>
          <a:blip r:embed="rId20"/>
          <a:stretch>
            <a:fillRect/>
          </a:stretch>
        </p:blipFill>
        <p:spPr>
          <a:xfrm>
            <a:off x="477850" y="358168"/>
            <a:ext cx="1284833" cy="242283"/>
          </a:xfrm>
          <a:prstGeom prst="rect">
            <a:avLst/>
          </a:prstGeom>
        </p:spPr>
      </p:pic>
    </p:spTree>
    <p:extLst>
      <p:ext uri="{BB962C8B-B14F-4D97-AF65-F5344CB8AC3E}">
        <p14:creationId xmlns:p14="http://schemas.microsoft.com/office/powerpoint/2010/main" val="2784175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1C85ADE-0D87-5AA8-9697-F296AC042165}"/>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8" name="图片 7">
            <a:extLst>
              <a:ext uri="{FF2B5EF4-FFF2-40B4-BE49-F238E27FC236}">
                <a16:creationId xmlns:a16="http://schemas.microsoft.com/office/drawing/2014/main" id="{527DC4CB-3065-109F-168F-D429F92E4D88}"/>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pic>
        <p:nvPicPr>
          <p:cNvPr id="14" name="图片 13">
            <a:extLst>
              <a:ext uri="{FF2B5EF4-FFF2-40B4-BE49-F238E27FC236}">
                <a16:creationId xmlns:a16="http://schemas.microsoft.com/office/drawing/2014/main" id="{ABDB890F-D79B-8751-AF2B-13C3BE117E87}"/>
              </a:ext>
            </a:extLst>
          </p:cNvPr>
          <p:cNvPicPr>
            <a:picLocks noChangeAspect="1"/>
          </p:cNvPicPr>
          <p:nvPr userDrawn="1"/>
        </p:nvPicPr>
        <p:blipFill>
          <a:blip r:embed="rId4"/>
          <a:stretch>
            <a:fillRect/>
          </a:stretch>
        </p:blipFill>
        <p:spPr>
          <a:xfrm>
            <a:off x="9270460" y="4280911"/>
            <a:ext cx="2540540" cy="2258001"/>
          </a:xfrm>
          <a:prstGeom prst="rect">
            <a:avLst/>
          </a:prstGeom>
        </p:spPr>
      </p:pic>
    </p:spTree>
    <p:extLst>
      <p:ext uri="{BB962C8B-B14F-4D97-AF65-F5344CB8AC3E}">
        <p14:creationId xmlns:p14="http://schemas.microsoft.com/office/powerpoint/2010/main" val="3688421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标题和内容-单列">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CEE70C2-5940-24E5-1613-684C7DFC582E}"/>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8" name="图片 7">
            <a:extLst>
              <a:ext uri="{FF2B5EF4-FFF2-40B4-BE49-F238E27FC236}">
                <a16:creationId xmlns:a16="http://schemas.microsoft.com/office/drawing/2014/main" id="{0537632E-11D4-77F0-8BEA-52C3F601E881}"/>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D27D4880-FD09-9B2F-5796-8DA5E666BC84}"/>
              </a:ext>
            </a:extLst>
          </p:cNvPr>
          <p:cNvSpPr>
            <a:spLocks noGrp="1"/>
          </p:cNvSpPr>
          <p:nvPr>
            <p:ph type="title"/>
          </p:nvPr>
        </p:nvSpPr>
        <p:spPr>
          <a:xfrm>
            <a:off x="1216692"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内容占位符 2">
            <a:extLst>
              <a:ext uri="{FF2B5EF4-FFF2-40B4-BE49-F238E27FC236}">
                <a16:creationId xmlns:a16="http://schemas.microsoft.com/office/drawing/2014/main" id="{CBD6D215-9D53-FDEA-9BE2-341439DE6145}"/>
              </a:ext>
            </a:extLst>
          </p:cNvPr>
          <p:cNvSpPr>
            <a:spLocks noGrp="1"/>
          </p:cNvSpPr>
          <p:nvPr>
            <p:ph idx="1"/>
          </p:nvPr>
        </p:nvSpPr>
        <p:spPr>
          <a:xfrm>
            <a:off x="1216692" y="1825625"/>
            <a:ext cx="9839036"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pic>
        <p:nvPicPr>
          <p:cNvPr id="15" name="图片 14">
            <a:extLst>
              <a:ext uri="{FF2B5EF4-FFF2-40B4-BE49-F238E27FC236}">
                <a16:creationId xmlns:a16="http://schemas.microsoft.com/office/drawing/2014/main" id="{204D63C4-4DE3-8621-B79E-D7E281EEED6F}"/>
              </a:ext>
            </a:extLst>
          </p:cNvPr>
          <p:cNvPicPr>
            <a:picLocks noChangeAspect="1"/>
          </p:cNvPicPr>
          <p:nvPr userDrawn="1"/>
        </p:nvPicPr>
        <p:blipFill>
          <a:blip r:embed="rId4"/>
          <a:stretch>
            <a:fillRect/>
          </a:stretch>
        </p:blipFill>
        <p:spPr>
          <a:xfrm>
            <a:off x="11055728" y="6441323"/>
            <a:ext cx="111029" cy="186049"/>
          </a:xfrm>
          <a:prstGeom prst="rect">
            <a:avLst/>
          </a:prstGeom>
        </p:spPr>
      </p:pic>
      <p:pic>
        <p:nvPicPr>
          <p:cNvPr id="16" name="图片 15">
            <a:extLst>
              <a:ext uri="{FF2B5EF4-FFF2-40B4-BE49-F238E27FC236}">
                <a16:creationId xmlns:a16="http://schemas.microsoft.com/office/drawing/2014/main" id="{0A66CA76-8E2C-16AB-8922-B57938BF7A25}"/>
              </a:ext>
            </a:extLst>
          </p:cNvPr>
          <p:cNvPicPr>
            <a:picLocks noChangeAspect="1"/>
          </p:cNvPicPr>
          <p:nvPr userDrawn="1"/>
        </p:nvPicPr>
        <p:blipFill>
          <a:blip r:embed="rId5"/>
          <a:stretch>
            <a:fillRect/>
          </a:stretch>
        </p:blipFill>
        <p:spPr>
          <a:xfrm>
            <a:off x="10166072" y="5836087"/>
            <a:ext cx="111029" cy="186049"/>
          </a:xfrm>
          <a:prstGeom prst="rect">
            <a:avLst/>
          </a:prstGeom>
        </p:spPr>
      </p:pic>
      <p:pic>
        <p:nvPicPr>
          <p:cNvPr id="17" name="图片 16">
            <a:extLst>
              <a:ext uri="{FF2B5EF4-FFF2-40B4-BE49-F238E27FC236}">
                <a16:creationId xmlns:a16="http://schemas.microsoft.com/office/drawing/2014/main" id="{4D143032-C02C-A3A0-1B05-658F659DBB8C}"/>
              </a:ext>
            </a:extLst>
          </p:cNvPr>
          <p:cNvPicPr>
            <a:picLocks noChangeAspect="1"/>
          </p:cNvPicPr>
          <p:nvPr userDrawn="1"/>
        </p:nvPicPr>
        <p:blipFill>
          <a:blip r:embed="rId6"/>
          <a:stretch>
            <a:fillRect/>
          </a:stretch>
        </p:blipFill>
        <p:spPr>
          <a:xfrm>
            <a:off x="10768181" y="6385808"/>
            <a:ext cx="111029" cy="111029"/>
          </a:xfrm>
          <a:prstGeom prst="rect">
            <a:avLst/>
          </a:prstGeom>
        </p:spPr>
      </p:pic>
      <p:pic>
        <p:nvPicPr>
          <p:cNvPr id="18" name="图片 17">
            <a:extLst>
              <a:ext uri="{FF2B5EF4-FFF2-40B4-BE49-F238E27FC236}">
                <a16:creationId xmlns:a16="http://schemas.microsoft.com/office/drawing/2014/main" id="{B7FC0C26-B104-1514-8276-6184E90DF974}"/>
              </a:ext>
            </a:extLst>
          </p:cNvPr>
          <p:cNvPicPr>
            <a:picLocks noChangeAspect="1"/>
          </p:cNvPicPr>
          <p:nvPr userDrawn="1"/>
        </p:nvPicPr>
        <p:blipFill>
          <a:blip r:embed="rId7"/>
          <a:stretch>
            <a:fillRect/>
          </a:stretch>
        </p:blipFill>
        <p:spPr>
          <a:xfrm>
            <a:off x="11185615" y="6216264"/>
            <a:ext cx="636167" cy="225059"/>
          </a:xfrm>
          <a:prstGeom prst="rect">
            <a:avLst/>
          </a:prstGeom>
        </p:spPr>
      </p:pic>
      <p:pic>
        <p:nvPicPr>
          <p:cNvPr id="19" name="图片 18">
            <a:extLst>
              <a:ext uri="{FF2B5EF4-FFF2-40B4-BE49-F238E27FC236}">
                <a16:creationId xmlns:a16="http://schemas.microsoft.com/office/drawing/2014/main" id="{6AB6AA3B-88A1-3305-4CDE-AF3CF4C6AC19}"/>
              </a:ext>
            </a:extLst>
          </p:cNvPr>
          <p:cNvPicPr>
            <a:picLocks noChangeAspect="1"/>
          </p:cNvPicPr>
          <p:nvPr userDrawn="1"/>
        </p:nvPicPr>
        <p:blipFill>
          <a:blip r:embed="rId8"/>
          <a:stretch>
            <a:fillRect/>
          </a:stretch>
        </p:blipFill>
        <p:spPr>
          <a:xfrm>
            <a:off x="11380216" y="5916886"/>
            <a:ext cx="205875" cy="210501"/>
          </a:xfrm>
          <a:prstGeom prst="rect">
            <a:avLst/>
          </a:prstGeom>
        </p:spPr>
      </p:pic>
      <p:pic>
        <p:nvPicPr>
          <p:cNvPr id="4" name="图片 3">
            <a:extLst>
              <a:ext uri="{FF2B5EF4-FFF2-40B4-BE49-F238E27FC236}">
                <a16:creationId xmlns:a16="http://schemas.microsoft.com/office/drawing/2014/main" id="{5CBD5029-DF0F-2CB5-4014-8EA291E1B532}"/>
              </a:ext>
            </a:extLst>
          </p:cNvPr>
          <p:cNvPicPr>
            <a:picLocks noChangeAspect="1"/>
          </p:cNvPicPr>
          <p:nvPr userDrawn="1"/>
        </p:nvPicPr>
        <p:blipFill>
          <a:blip r:embed="rId9"/>
          <a:stretch>
            <a:fillRect/>
          </a:stretch>
        </p:blipFill>
        <p:spPr>
          <a:xfrm>
            <a:off x="459708" y="587613"/>
            <a:ext cx="561958" cy="663518"/>
          </a:xfrm>
          <a:prstGeom prst="rect">
            <a:avLst/>
          </a:prstGeom>
        </p:spPr>
      </p:pic>
    </p:spTree>
    <p:extLst>
      <p:ext uri="{BB962C8B-B14F-4D97-AF65-F5344CB8AC3E}">
        <p14:creationId xmlns:p14="http://schemas.microsoft.com/office/powerpoint/2010/main" val="92236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标题和内容-双列">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0636F8F-454E-4C88-875B-DA529F01234D}"/>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9" name="图片 8">
            <a:extLst>
              <a:ext uri="{FF2B5EF4-FFF2-40B4-BE49-F238E27FC236}">
                <a16:creationId xmlns:a16="http://schemas.microsoft.com/office/drawing/2014/main" id="{5653675B-7910-FC58-8E37-A69370287B98}"/>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0CFF01ED-0E64-2770-2C72-07E2A8714738}"/>
              </a:ext>
            </a:extLst>
          </p:cNvPr>
          <p:cNvSpPr>
            <a:spLocks noGrp="1"/>
          </p:cNvSpPr>
          <p:nvPr>
            <p:ph type="title"/>
          </p:nvPr>
        </p:nvSpPr>
        <p:spPr>
          <a:xfrm>
            <a:off x="1222257" y="365125"/>
            <a:ext cx="9833470"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内容占位符 2">
            <a:extLst>
              <a:ext uri="{FF2B5EF4-FFF2-40B4-BE49-F238E27FC236}">
                <a16:creationId xmlns:a16="http://schemas.microsoft.com/office/drawing/2014/main" id="{7166F57A-BEDC-6F3C-7086-F945A21ED05E}"/>
              </a:ext>
            </a:extLst>
          </p:cNvPr>
          <p:cNvSpPr>
            <a:spLocks noGrp="1"/>
          </p:cNvSpPr>
          <p:nvPr>
            <p:ph idx="1"/>
          </p:nvPr>
        </p:nvSpPr>
        <p:spPr>
          <a:xfrm>
            <a:off x="1216690" y="1825625"/>
            <a:ext cx="4803109"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sp>
        <p:nvSpPr>
          <p:cNvPr id="4" name="内容占位符 3">
            <a:extLst>
              <a:ext uri="{FF2B5EF4-FFF2-40B4-BE49-F238E27FC236}">
                <a16:creationId xmlns:a16="http://schemas.microsoft.com/office/drawing/2014/main" id="{51E8722C-70BF-74DD-0AC0-D2DA6B96AE33}"/>
              </a:ext>
            </a:extLst>
          </p:cNvPr>
          <p:cNvSpPr>
            <a:spLocks noGrp="1"/>
          </p:cNvSpPr>
          <p:nvPr>
            <p:ph idx="2"/>
          </p:nvPr>
        </p:nvSpPr>
        <p:spPr>
          <a:xfrm>
            <a:off x="6172200" y="1825625"/>
            <a:ext cx="4883527"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pic>
        <p:nvPicPr>
          <p:cNvPr id="6" name="图片 5">
            <a:extLst>
              <a:ext uri="{FF2B5EF4-FFF2-40B4-BE49-F238E27FC236}">
                <a16:creationId xmlns:a16="http://schemas.microsoft.com/office/drawing/2014/main" id="{A16F8D82-3847-976D-DF83-3517769DA193}"/>
              </a:ext>
            </a:extLst>
          </p:cNvPr>
          <p:cNvPicPr>
            <a:picLocks noChangeAspect="1"/>
          </p:cNvPicPr>
          <p:nvPr userDrawn="1"/>
        </p:nvPicPr>
        <p:blipFill>
          <a:blip r:embed="rId4"/>
          <a:stretch>
            <a:fillRect/>
          </a:stretch>
        </p:blipFill>
        <p:spPr>
          <a:xfrm>
            <a:off x="459708" y="587613"/>
            <a:ext cx="561958" cy="663518"/>
          </a:xfrm>
          <a:prstGeom prst="rect">
            <a:avLst/>
          </a:prstGeom>
        </p:spPr>
      </p:pic>
    </p:spTree>
    <p:extLst>
      <p:ext uri="{BB962C8B-B14F-4D97-AF65-F5344CB8AC3E}">
        <p14:creationId xmlns:p14="http://schemas.microsoft.com/office/powerpoint/2010/main" val="305927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标题、小标题和内容-双列">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5093FD49-4DA3-FF6F-1A39-F5509952B617}"/>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11" name="图片 10">
            <a:extLst>
              <a:ext uri="{FF2B5EF4-FFF2-40B4-BE49-F238E27FC236}">
                <a16:creationId xmlns:a16="http://schemas.microsoft.com/office/drawing/2014/main" id="{709AE4F6-C44C-D69D-2D28-CF63CD996BEF}"/>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F1F065EE-A66C-5BF3-931E-237780E62634}"/>
              </a:ext>
            </a:extLst>
          </p:cNvPr>
          <p:cNvSpPr>
            <a:spLocks noGrp="1"/>
          </p:cNvSpPr>
          <p:nvPr>
            <p:ph type="title"/>
          </p:nvPr>
        </p:nvSpPr>
        <p:spPr>
          <a:xfrm>
            <a:off x="1216691"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FC171111-89A1-30C8-0B44-1A6ECD704168}"/>
              </a:ext>
            </a:extLst>
          </p:cNvPr>
          <p:cNvSpPr>
            <a:spLocks noGrp="1"/>
          </p:cNvSpPr>
          <p:nvPr>
            <p:ph type="body" idx="1"/>
          </p:nvPr>
        </p:nvSpPr>
        <p:spPr>
          <a:xfrm>
            <a:off x="1216691" y="1681163"/>
            <a:ext cx="4574510"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a:extLst>
              <a:ext uri="{FF2B5EF4-FFF2-40B4-BE49-F238E27FC236}">
                <a16:creationId xmlns:a16="http://schemas.microsoft.com/office/drawing/2014/main" id="{3E1687F0-9963-DF47-F457-8291E382902E}"/>
              </a:ext>
            </a:extLst>
          </p:cNvPr>
          <p:cNvSpPr>
            <a:spLocks noGrp="1"/>
          </p:cNvSpPr>
          <p:nvPr>
            <p:ph idx="2"/>
          </p:nvPr>
        </p:nvSpPr>
        <p:spPr>
          <a:xfrm>
            <a:off x="1216691" y="2505075"/>
            <a:ext cx="4574510" cy="3684588"/>
          </a:xfrm>
        </p:spPr>
        <p:txBody>
          <a:bodyPr>
            <a:normAutofit/>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100"/>
            </a:lvl4pPr>
            <a:lvl5pPr marL="2057400" lvl="4" indent="-228600">
              <a:lnSpc>
                <a:spcPct val="150000"/>
              </a:lnSpc>
              <a:buSzPct val="80000"/>
              <a:buFont typeface="Wingdings" charset="2"/>
              <a:buChar char="n"/>
              <a:defRPr sz="900"/>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文本占位符 4">
            <a:extLst>
              <a:ext uri="{FF2B5EF4-FFF2-40B4-BE49-F238E27FC236}">
                <a16:creationId xmlns:a16="http://schemas.microsoft.com/office/drawing/2014/main" id="{68810394-30FB-5579-F6C0-A873E5DC2B16}"/>
              </a:ext>
            </a:extLst>
          </p:cNvPr>
          <p:cNvSpPr>
            <a:spLocks noGrp="1"/>
          </p:cNvSpPr>
          <p:nvPr>
            <p:ph type="body" idx="3"/>
          </p:nvPr>
        </p:nvSpPr>
        <p:spPr>
          <a:xfrm>
            <a:off x="6383006" y="1681163"/>
            <a:ext cx="4672721"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a:extLst>
              <a:ext uri="{FF2B5EF4-FFF2-40B4-BE49-F238E27FC236}">
                <a16:creationId xmlns:a16="http://schemas.microsoft.com/office/drawing/2014/main" id="{44402914-223D-F5CF-5308-2CA80892301D}"/>
              </a:ext>
            </a:extLst>
          </p:cNvPr>
          <p:cNvSpPr>
            <a:spLocks noGrp="1"/>
          </p:cNvSpPr>
          <p:nvPr>
            <p:ph idx="4"/>
          </p:nvPr>
        </p:nvSpPr>
        <p:spPr>
          <a:xfrm>
            <a:off x="6383006" y="2505075"/>
            <a:ext cx="4672721" cy="3684588"/>
          </a:xfrm>
        </p:spPr>
        <p:txBody>
          <a:bodyPr>
            <a:normAutofit/>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100"/>
            </a:lvl4pPr>
            <a:lvl5pPr marL="2057400" lvl="4" indent="-228600">
              <a:lnSpc>
                <a:spcPct val="150000"/>
              </a:lnSpc>
              <a:buSzPct val="80000"/>
              <a:buFont typeface="Wingdings" charset="2"/>
              <a:buChar char="n"/>
              <a:defRPr sz="900"/>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pic>
        <p:nvPicPr>
          <p:cNvPr id="8" name="图片 7">
            <a:extLst>
              <a:ext uri="{FF2B5EF4-FFF2-40B4-BE49-F238E27FC236}">
                <a16:creationId xmlns:a16="http://schemas.microsoft.com/office/drawing/2014/main" id="{243A2418-BB64-56FD-672C-347DD7FD6AE2}"/>
              </a:ext>
            </a:extLst>
          </p:cNvPr>
          <p:cNvPicPr>
            <a:picLocks noChangeAspect="1"/>
          </p:cNvPicPr>
          <p:nvPr userDrawn="1"/>
        </p:nvPicPr>
        <p:blipFill>
          <a:blip r:embed="rId4"/>
          <a:stretch>
            <a:fillRect/>
          </a:stretch>
        </p:blipFill>
        <p:spPr>
          <a:xfrm>
            <a:off x="459708" y="587613"/>
            <a:ext cx="561958" cy="663518"/>
          </a:xfrm>
          <a:prstGeom prst="rect">
            <a:avLst/>
          </a:prstGeom>
        </p:spPr>
      </p:pic>
      <p:pic>
        <p:nvPicPr>
          <p:cNvPr id="15" name="图片 14">
            <a:extLst>
              <a:ext uri="{FF2B5EF4-FFF2-40B4-BE49-F238E27FC236}">
                <a16:creationId xmlns:a16="http://schemas.microsoft.com/office/drawing/2014/main" id="{D077F542-0851-A785-4FD5-9BED78B52ED6}"/>
              </a:ext>
            </a:extLst>
          </p:cNvPr>
          <p:cNvPicPr>
            <a:picLocks noChangeAspect="1"/>
          </p:cNvPicPr>
          <p:nvPr userDrawn="1"/>
        </p:nvPicPr>
        <p:blipFill>
          <a:blip r:embed="rId5"/>
          <a:stretch>
            <a:fillRect/>
          </a:stretch>
        </p:blipFill>
        <p:spPr>
          <a:xfrm>
            <a:off x="868524" y="1952890"/>
            <a:ext cx="165100" cy="279400"/>
          </a:xfrm>
          <a:prstGeom prst="rect">
            <a:avLst/>
          </a:prstGeom>
        </p:spPr>
      </p:pic>
      <p:pic>
        <p:nvPicPr>
          <p:cNvPr id="16" name="图片 15">
            <a:extLst>
              <a:ext uri="{FF2B5EF4-FFF2-40B4-BE49-F238E27FC236}">
                <a16:creationId xmlns:a16="http://schemas.microsoft.com/office/drawing/2014/main" id="{255D792F-FBE0-FC77-C9C5-4F162E7E2A53}"/>
              </a:ext>
            </a:extLst>
          </p:cNvPr>
          <p:cNvPicPr>
            <a:picLocks noChangeAspect="1"/>
          </p:cNvPicPr>
          <p:nvPr userDrawn="1"/>
        </p:nvPicPr>
        <p:blipFill>
          <a:blip r:embed="rId5"/>
          <a:stretch>
            <a:fillRect/>
          </a:stretch>
        </p:blipFill>
        <p:spPr>
          <a:xfrm>
            <a:off x="6028636" y="1952890"/>
            <a:ext cx="162691" cy="279400"/>
          </a:xfrm>
          <a:prstGeom prst="rect">
            <a:avLst/>
          </a:prstGeom>
        </p:spPr>
      </p:pic>
    </p:spTree>
    <p:extLst>
      <p:ext uri="{BB962C8B-B14F-4D97-AF65-F5344CB8AC3E}">
        <p14:creationId xmlns:p14="http://schemas.microsoft.com/office/powerpoint/2010/main" val="1373518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11ECBB5-E035-E2C7-6D3E-24239E17DB0F}"/>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7" name="图片 6">
            <a:extLst>
              <a:ext uri="{FF2B5EF4-FFF2-40B4-BE49-F238E27FC236}">
                <a16:creationId xmlns:a16="http://schemas.microsoft.com/office/drawing/2014/main" id="{AD46A0D7-CD3F-32F2-8C9A-480583E29FC5}"/>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BDC66540-A329-F973-EFD4-45427698CB21}"/>
              </a:ext>
            </a:extLst>
          </p:cNvPr>
          <p:cNvSpPr>
            <a:spLocks noGrp="1"/>
          </p:cNvSpPr>
          <p:nvPr>
            <p:ph type="title"/>
          </p:nvPr>
        </p:nvSpPr>
        <p:spPr>
          <a:xfrm>
            <a:off x="1216691"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pic>
        <p:nvPicPr>
          <p:cNvPr id="4" name="图片 3">
            <a:extLst>
              <a:ext uri="{FF2B5EF4-FFF2-40B4-BE49-F238E27FC236}">
                <a16:creationId xmlns:a16="http://schemas.microsoft.com/office/drawing/2014/main" id="{2E55D532-B924-C54E-F668-5BB0DC48B78C}"/>
              </a:ext>
            </a:extLst>
          </p:cNvPr>
          <p:cNvPicPr>
            <a:picLocks noChangeAspect="1"/>
          </p:cNvPicPr>
          <p:nvPr userDrawn="1"/>
        </p:nvPicPr>
        <p:blipFill>
          <a:blip r:embed="rId4"/>
          <a:stretch>
            <a:fillRect/>
          </a:stretch>
        </p:blipFill>
        <p:spPr>
          <a:xfrm>
            <a:off x="459708" y="587613"/>
            <a:ext cx="561958" cy="663518"/>
          </a:xfrm>
          <a:prstGeom prst="rect">
            <a:avLst/>
          </a:prstGeom>
        </p:spPr>
      </p:pic>
    </p:spTree>
    <p:extLst>
      <p:ext uri="{BB962C8B-B14F-4D97-AF65-F5344CB8AC3E}">
        <p14:creationId xmlns:p14="http://schemas.microsoft.com/office/powerpoint/2010/main" val="140905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329F5D0-1165-961F-E2C8-5C1337E41940}"/>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6" name="图片 5">
            <a:extLst>
              <a:ext uri="{FF2B5EF4-FFF2-40B4-BE49-F238E27FC236}">
                <a16:creationId xmlns:a16="http://schemas.microsoft.com/office/drawing/2014/main" id="{FCF7E773-68D7-643F-8E01-5B092B9B68DE}"/>
              </a:ext>
            </a:extLst>
          </p:cNvPr>
          <p:cNvPicPr>
            <a:picLocks noChangeAspect="1"/>
          </p:cNvPicPr>
          <p:nvPr userDrawn="1"/>
        </p:nvPicPr>
        <p:blipFill>
          <a:blip r:embed="rId3"/>
          <a:stretch>
            <a:fillRect/>
          </a:stretch>
        </p:blipFill>
        <p:spPr>
          <a:xfrm>
            <a:off x="477850" y="6028025"/>
            <a:ext cx="1874462" cy="430301"/>
          </a:xfrm>
          <a:prstGeom prst="rect">
            <a:avLst/>
          </a:prstGeom>
        </p:spPr>
      </p:pic>
    </p:spTree>
    <p:extLst>
      <p:ext uri="{BB962C8B-B14F-4D97-AF65-F5344CB8AC3E}">
        <p14:creationId xmlns:p14="http://schemas.microsoft.com/office/powerpoint/2010/main" val="139454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封底">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F118FB2-C2C5-7F01-B18C-36B57E6D291E}"/>
              </a:ext>
            </a:extLst>
          </p:cNvPr>
          <p:cNvPicPr>
            <a:picLocks noChangeAspect="1"/>
          </p:cNvPicPr>
          <p:nvPr userDrawn="1"/>
        </p:nvPicPr>
        <p:blipFill>
          <a:blip r:embed="rId2"/>
          <a:stretch>
            <a:fillRect/>
          </a:stretch>
        </p:blipFill>
        <p:spPr>
          <a:xfrm>
            <a:off x="0" y="-14454"/>
            <a:ext cx="12204972" cy="6872454"/>
          </a:xfrm>
          <a:prstGeom prst="rect">
            <a:avLst/>
          </a:prstGeom>
        </p:spPr>
      </p:pic>
      <p:pic>
        <p:nvPicPr>
          <p:cNvPr id="58" name="图片 57">
            <a:extLst>
              <a:ext uri="{FF2B5EF4-FFF2-40B4-BE49-F238E27FC236}">
                <a16:creationId xmlns:a16="http://schemas.microsoft.com/office/drawing/2014/main" id="{B035FA2A-3401-EA73-A357-0EBCEE7358A6}"/>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solidFill>
                  <a:schemeClr val="tx1"/>
                </a:solidFill>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grpSp>
        <p:nvGrpSpPr>
          <p:cNvPr id="5" name="组合 4">
            <a:extLst>
              <a:ext uri="{FF2B5EF4-FFF2-40B4-BE49-F238E27FC236}">
                <a16:creationId xmlns:a16="http://schemas.microsoft.com/office/drawing/2014/main" id="{71C6263F-3E06-FA0E-FBA0-41B86EB3BE8F}"/>
              </a:ext>
            </a:extLst>
          </p:cNvPr>
          <p:cNvGrpSpPr/>
          <p:nvPr userDrawn="1"/>
        </p:nvGrpSpPr>
        <p:grpSpPr>
          <a:xfrm>
            <a:off x="6810605" y="1453924"/>
            <a:ext cx="4816277" cy="3607173"/>
            <a:chOff x="6810605" y="1453924"/>
            <a:chExt cx="4816277" cy="3607173"/>
          </a:xfrm>
        </p:grpSpPr>
        <p:pic>
          <p:nvPicPr>
            <p:cNvPr id="22" name="图片 21">
              <a:extLst>
                <a:ext uri="{FF2B5EF4-FFF2-40B4-BE49-F238E27FC236}">
                  <a16:creationId xmlns:a16="http://schemas.microsoft.com/office/drawing/2014/main" id="{70958952-89BB-2520-CBBB-8FAAF0452370}"/>
                </a:ext>
              </a:extLst>
            </p:cNvPr>
            <p:cNvPicPr>
              <a:picLocks noChangeAspect="1"/>
            </p:cNvPicPr>
            <p:nvPr userDrawn="1"/>
          </p:nvPicPr>
          <p:blipFill>
            <a:blip r:embed="rId4"/>
            <a:stretch>
              <a:fillRect/>
            </a:stretch>
          </p:blipFill>
          <p:spPr>
            <a:xfrm>
              <a:off x="10786919" y="3582014"/>
              <a:ext cx="811263" cy="71060"/>
            </a:xfrm>
            <a:prstGeom prst="rect">
              <a:avLst/>
            </a:prstGeom>
          </p:spPr>
        </p:pic>
        <p:pic>
          <p:nvPicPr>
            <p:cNvPr id="24" name="图片 23">
              <a:extLst>
                <a:ext uri="{FF2B5EF4-FFF2-40B4-BE49-F238E27FC236}">
                  <a16:creationId xmlns:a16="http://schemas.microsoft.com/office/drawing/2014/main" id="{62068CBB-6B69-B59A-910F-284350E02E64}"/>
                </a:ext>
              </a:extLst>
            </p:cNvPr>
            <p:cNvPicPr>
              <a:picLocks noChangeAspect="1"/>
            </p:cNvPicPr>
            <p:nvPr userDrawn="1"/>
          </p:nvPicPr>
          <p:blipFill>
            <a:blip r:embed="rId5"/>
            <a:stretch>
              <a:fillRect/>
            </a:stretch>
          </p:blipFill>
          <p:spPr>
            <a:xfrm>
              <a:off x="6810605" y="2102753"/>
              <a:ext cx="811263" cy="71060"/>
            </a:xfrm>
            <a:prstGeom prst="rect">
              <a:avLst/>
            </a:prstGeom>
          </p:spPr>
        </p:pic>
        <p:pic>
          <p:nvPicPr>
            <p:cNvPr id="26" name="图片 25">
              <a:extLst>
                <a:ext uri="{FF2B5EF4-FFF2-40B4-BE49-F238E27FC236}">
                  <a16:creationId xmlns:a16="http://schemas.microsoft.com/office/drawing/2014/main" id="{9915802C-7D90-518A-3BCF-276A2C817DE4}"/>
                </a:ext>
              </a:extLst>
            </p:cNvPr>
            <p:cNvPicPr>
              <a:picLocks noChangeAspect="1"/>
            </p:cNvPicPr>
            <p:nvPr userDrawn="1"/>
          </p:nvPicPr>
          <p:blipFill>
            <a:blip r:embed="rId6"/>
            <a:stretch>
              <a:fillRect/>
            </a:stretch>
          </p:blipFill>
          <p:spPr>
            <a:xfrm>
              <a:off x="9845406" y="4638284"/>
              <a:ext cx="252324" cy="422813"/>
            </a:xfrm>
            <a:prstGeom prst="rect">
              <a:avLst/>
            </a:prstGeom>
          </p:spPr>
        </p:pic>
        <p:pic>
          <p:nvPicPr>
            <p:cNvPr id="28" name="图片 27">
              <a:extLst>
                <a:ext uri="{FF2B5EF4-FFF2-40B4-BE49-F238E27FC236}">
                  <a16:creationId xmlns:a16="http://schemas.microsoft.com/office/drawing/2014/main" id="{2C08C667-A4A0-E44D-1C48-90034E6D1F71}"/>
                </a:ext>
              </a:extLst>
            </p:cNvPr>
            <p:cNvPicPr>
              <a:picLocks noChangeAspect="1"/>
            </p:cNvPicPr>
            <p:nvPr userDrawn="1"/>
          </p:nvPicPr>
          <p:blipFill>
            <a:blip r:embed="rId7"/>
            <a:stretch>
              <a:fillRect/>
            </a:stretch>
          </p:blipFill>
          <p:spPr>
            <a:xfrm>
              <a:off x="8126619" y="1453924"/>
              <a:ext cx="252324" cy="422813"/>
            </a:xfrm>
            <a:prstGeom prst="rect">
              <a:avLst/>
            </a:prstGeom>
          </p:spPr>
        </p:pic>
        <p:pic>
          <p:nvPicPr>
            <p:cNvPr id="30" name="图片 29">
              <a:extLst>
                <a:ext uri="{FF2B5EF4-FFF2-40B4-BE49-F238E27FC236}">
                  <a16:creationId xmlns:a16="http://schemas.microsoft.com/office/drawing/2014/main" id="{F4FE5D59-DDFB-AA65-6242-97F3CBF73177}"/>
                </a:ext>
              </a:extLst>
            </p:cNvPr>
            <p:cNvPicPr>
              <a:picLocks noChangeAspect="1"/>
            </p:cNvPicPr>
            <p:nvPr userDrawn="1"/>
          </p:nvPicPr>
          <p:blipFill>
            <a:blip r:embed="rId8"/>
            <a:stretch>
              <a:fillRect/>
            </a:stretch>
          </p:blipFill>
          <p:spPr>
            <a:xfrm>
              <a:off x="10283787" y="1455794"/>
              <a:ext cx="593294" cy="81834"/>
            </a:xfrm>
            <a:prstGeom prst="rect">
              <a:avLst/>
            </a:prstGeom>
          </p:spPr>
        </p:pic>
        <p:pic>
          <p:nvPicPr>
            <p:cNvPr id="32" name="图片 31">
              <a:extLst>
                <a:ext uri="{FF2B5EF4-FFF2-40B4-BE49-F238E27FC236}">
                  <a16:creationId xmlns:a16="http://schemas.microsoft.com/office/drawing/2014/main" id="{76EC61C4-56F0-BCAE-CB9F-F5CA511E5DDD}"/>
                </a:ext>
              </a:extLst>
            </p:cNvPr>
            <p:cNvPicPr>
              <a:picLocks noChangeAspect="1"/>
            </p:cNvPicPr>
            <p:nvPr userDrawn="1"/>
          </p:nvPicPr>
          <p:blipFill>
            <a:blip r:embed="rId9"/>
            <a:stretch>
              <a:fillRect/>
            </a:stretch>
          </p:blipFill>
          <p:spPr>
            <a:xfrm>
              <a:off x="7365906" y="3996557"/>
              <a:ext cx="593294" cy="81834"/>
            </a:xfrm>
            <a:prstGeom prst="rect">
              <a:avLst/>
            </a:prstGeom>
          </p:spPr>
        </p:pic>
        <p:pic>
          <p:nvPicPr>
            <p:cNvPr id="34" name="图片 33">
              <a:extLst>
                <a:ext uri="{FF2B5EF4-FFF2-40B4-BE49-F238E27FC236}">
                  <a16:creationId xmlns:a16="http://schemas.microsoft.com/office/drawing/2014/main" id="{A2D6C1BF-DDF5-7AF4-8F91-1018B8EAA0D2}"/>
                </a:ext>
              </a:extLst>
            </p:cNvPr>
            <p:cNvPicPr>
              <a:picLocks noChangeAspect="1"/>
            </p:cNvPicPr>
            <p:nvPr userDrawn="1"/>
          </p:nvPicPr>
          <p:blipFill>
            <a:blip r:embed="rId10"/>
            <a:stretch>
              <a:fillRect/>
            </a:stretch>
          </p:blipFill>
          <p:spPr>
            <a:xfrm>
              <a:off x="10933793" y="2629621"/>
              <a:ext cx="693089" cy="78462"/>
            </a:xfrm>
            <a:prstGeom prst="rect">
              <a:avLst/>
            </a:prstGeom>
          </p:spPr>
        </p:pic>
        <p:pic>
          <p:nvPicPr>
            <p:cNvPr id="38" name="图片 37">
              <a:extLst>
                <a:ext uri="{FF2B5EF4-FFF2-40B4-BE49-F238E27FC236}">
                  <a16:creationId xmlns:a16="http://schemas.microsoft.com/office/drawing/2014/main" id="{3CEE6855-8CF9-7988-11B5-C03D91D3CB2C}"/>
                </a:ext>
              </a:extLst>
            </p:cNvPr>
            <p:cNvPicPr>
              <a:picLocks noChangeAspect="1"/>
            </p:cNvPicPr>
            <p:nvPr userDrawn="1"/>
          </p:nvPicPr>
          <p:blipFill>
            <a:blip r:embed="rId11"/>
            <a:stretch>
              <a:fillRect/>
            </a:stretch>
          </p:blipFill>
          <p:spPr>
            <a:xfrm>
              <a:off x="9028165" y="1850429"/>
              <a:ext cx="252324" cy="252324"/>
            </a:xfrm>
            <a:prstGeom prst="rect">
              <a:avLst/>
            </a:prstGeom>
          </p:spPr>
        </p:pic>
        <p:pic>
          <p:nvPicPr>
            <p:cNvPr id="40" name="图片 39">
              <a:extLst>
                <a:ext uri="{FF2B5EF4-FFF2-40B4-BE49-F238E27FC236}">
                  <a16:creationId xmlns:a16="http://schemas.microsoft.com/office/drawing/2014/main" id="{190FCFF3-05D1-3F0A-C640-C07B1DD10723}"/>
                </a:ext>
              </a:extLst>
            </p:cNvPr>
            <p:cNvPicPr>
              <a:picLocks noChangeAspect="1"/>
            </p:cNvPicPr>
            <p:nvPr userDrawn="1"/>
          </p:nvPicPr>
          <p:blipFill>
            <a:blip r:embed="rId12"/>
            <a:stretch>
              <a:fillRect/>
            </a:stretch>
          </p:blipFill>
          <p:spPr>
            <a:xfrm>
              <a:off x="8541281" y="2371448"/>
              <a:ext cx="422808" cy="81834"/>
            </a:xfrm>
            <a:prstGeom prst="rect">
              <a:avLst/>
            </a:prstGeom>
          </p:spPr>
        </p:pic>
        <p:pic>
          <p:nvPicPr>
            <p:cNvPr id="42" name="图片 41">
              <a:extLst>
                <a:ext uri="{FF2B5EF4-FFF2-40B4-BE49-F238E27FC236}">
                  <a16:creationId xmlns:a16="http://schemas.microsoft.com/office/drawing/2014/main" id="{9485FB7C-0A8F-19B8-E053-F8F5BA10EAB3}"/>
                </a:ext>
              </a:extLst>
            </p:cNvPr>
            <p:cNvPicPr>
              <a:picLocks noChangeAspect="1"/>
            </p:cNvPicPr>
            <p:nvPr userDrawn="1"/>
          </p:nvPicPr>
          <p:blipFill>
            <a:blip r:embed="rId13"/>
            <a:stretch>
              <a:fillRect/>
            </a:stretch>
          </p:blipFill>
          <p:spPr>
            <a:xfrm>
              <a:off x="7605370" y="2579125"/>
              <a:ext cx="422808" cy="81834"/>
            </a:xfrm>
            <a:prstGeom prst="rect">
              <a:avLst/>
            </a:prstGeom>
          </p:spPr>
        </p:pic>
        <p:pic>
          <p:nvPicPr>
            <p:cNvPr id="44" name="图片 43">
              <a:extLst>
                <a:ext uri="{FF2B5EF4-FFF2-40B4-BE49-F238E27FC236}">
                  <a16:creationId xmlns:a16="http://schemas.microsoft.com/office/drawing/2014/main" id="{D6BD493C-8B04-071B-6349-90DE179FAB93}"/>
                </a:ext>
              </a:extLst>
            </p:cNvPr>
            <p:cNvPicPr>
              <a:picLocks noChangeAspect="1"/>
            </p:cNvPicPr>
            <p:nvPr userDrawn="1"/>
          </p:nvPicPr>
          <p:blipFill>
            <a:blip r:embed="rId14"/>
            <a:stretch>
              <a:fillRect/>
            </a:stretch>
          </p:blipFill>
          <p:spPr>
            <a:xfrm>
              <a:off x="9028165" y="3998243"/>
              <a:ext cx="405393" cy="78462"/>
            </a:xfrm>
            <a:prstGeom prst="rect">
              <a:avLst/>
            </a:prstGeom>
          </p:spPr>
        </p:pic>
        <p:pic>
          <p:nvPicPr>
            <p:cNvPr id="46" name="图片 45">
              <a:extLst>
                <a:ext uri="{FF2B5EF4-FFF2-40B4-BE49-F238E27FC236}">
                  <a16:creationId xmlns:a16="http://schemas.microsoft.com/office/drawing/2014/main" id="{E086BE88-E9D6-D181-F071-67ADA87CE9D1}"/>
                </a:ext>
              </a:extLst>
            </p:cNvPr>
            <p:cNvPicPr>
              <a:picLocks noChangeAspect="1"/>
            </p:cNvPicPr>
            <p:nvPr userDrawn="1"/>
          </p:nvPicPr>
          <p:blipFill>
            <a:blip r:embed="rId15"/>
            <a:stretch>
              <a:fillRect/>
            </a:stretch>
          </p:blipFill>
          <p:spPr>
            <a:xfrm>
              <a:off x="9857560" y="3959659"/>
              <a:ext cx="1445747" cy="511467"/>
            </a:xfrm>
            <a:prstGeom prst="rect">
              <a:avLst/>
            </a:prstGeom>
          </p:spPr>
        </p:pic>
        <p:pic>
          <p:nvPicPr>
            <p:cNvPr id="48" name="图片 47">
              <a:extLst>
                <a:ext uri="{FF2B5EF4-FFF2-40B4-BE49-F238E27FC236}">
                  <a16:creationId xmlns:a16="http://schemas.microsoft.com/office/drawing/2014/main" id="{895733A3-3E21-82F8-D76B-DECE5C1AAF99}"/>
                </a:ext>
              </a:extLst>
            </p:cNvPr>
            <p:cNvPicPr>
              <a:picLocks noChangeAspect="1"/>
            </p:cNvPicPr>
            <p:nvPr userDrawn="1"/>
          </p:nvPicPr>
          <p:blipFill>
            <a:blip r:embed="rId16"/>
            <a:stretch>
              <a:fillRect/>
            </a:stretch>
          </p:blipFill>
          <p:spPr>
            <a:xfrm>
              <a:off x="10283787" y="3005603"/>
              <a:ext cx="661499" cy="265963"/>
            </a:xfrm>
            <a:prstGeom prst="rect">
              <a:avLst/>
            </a:prstGeom>
          </p:spPr>
        </p:pic>
        <p:pic>
          <p:nvPicPr>
            <p:cNvPr id="50" name="图片 49">
              <a:extLst>
                <a:ext uri="{FF2B5EF4-FFF2-40B4-BE49-F238E27FC236}">
                  <a16:creationId xmlns:a16="http://schemas.microsoft.com/office/drawing/2014/main" id="{62632074-BAAD-245F-D8BF-B5DD996DF2C5}"/>
                </a:ext>
              </a:extLst>
            </p:cNvPr>
            <p:cNvPicPr>
              <a:picLocks noChangeAspect="1"/>
            </p:cNvPicPr>
            <p:nvPr userDrawn="1"/>
          </p:nvPicPr>
          <p:blipFill>
            <a:blip r:embed="rId17"/>
            <a:stretch>
              <a:fillRect/>
            </a:stretch>
          </p:blipFill>
          <p:spPr>
            <a:xfrm>
              <a:off x="10083264" y="1969176"/>
              <a:ext cx="467870" cy="478383"/>
            </a:xfrm>
            <a:prstGeom prst="rect">
              <a:avLst/>
            </a:prstGeom>
          </p:spPr>
        </p:pic>
        <p:pic>
          <p:nvPicPr>
            <p:cNvPr id="52" name="图片 51">
              <a:extLst>
                <a:ext uri="{FF2B5EF4-FFF2-40B4-BE49-F238E27FC236}">
                  <a16:creationId xmlns:a16="http://schemas.microsoft.com/office/drawing/2014/main" id="{DF69A94F-7DAD-5579-E5DD-F99FC5C7A20E}"/>
                </a:ext>
              </a:extLst>
            </p:cNvPr>
            <p:cNvPicPr>
              <a:picLocks noChangeAspect="1"/>
            </p:cNvPicPr>
            <p:nvPr userDrawn="1"/>
          </p:nvPicPr>
          <p:blipFill>
            <a:blip r:embed="rId18"/>
            <a:stretch>
              <a:fillRect/>
            </a:stretch>
          </p:blipFill>
          <p:spPr>
            <a:xfrm>
              <a:off x="8338884" y="4215392"/>
              <a:ext cx="388715" cy="443272"/>
            </a:xfrm>
            <a:prstGeom prst="rect">
              <a:avLst/>
            </a:prstGeom>
          </p:spPr>
        </p:pic>
        <p:pic>
          <p:nvPicPr>
            <p:cNvPr id="54" name="图片 53">
              <a:extLst>
                <a:ext uri="{FF2B5EF4-FFF2-40B4-BE49-F238E27FC236}">
                  <a16:creationId xmlns:a16="http://schemas.microsoft.com/office/drawing/2014/main" id="{4DED4BA0-8F74-72D9-3F53-88F8BDA5192D}"/>
                </a:ext>
              </a:extLst>
            </p:cNvPr>
            <p:cNvPicPr>
              <a:picLocks noChangeAspect="1"/>
            </p:cNvPicPr>
            <p:nvPr userDrawn="1"/>
          </p:nvPicPr>
          <p:blipFill>
            <a:blip r:embed="rId19"/>
            <a:stretch>
              <a:fillRect/>
            </a:stretch>
          </p:blipFill>
          <p:spPr>
            <a:xfrm>
              <a:off x="9112430" y="2544919"/>
              <a:ext cx="942634" cy="1112991"/>
            </a:xfrm>
            <a:prstGeom prst="rect">
              <a:avLst/>
            </a:prstGeom>
          </p:spPr>
        </p:pic>
      </p:grpSp>
      <p:pic>
        <p:nvPicPr>
          <p:cNvPr id="59" name="图片 58">
            <a:extLst>
              <a:ext uri="{FF2B5EF4-FFF2-40B4-BE49-F238E27FC236}">
                <a16:creationId xmlns:a16="http://schemas.microsoft.com/office/drawing/2014/main" id="{1D7AC5D0-1E0A-742B-7B0C-41C8C0A0FF98}"/>
              </a:ext>
            </a:extLst>
          </p:cNvPr>
          <p:cNvPicPr>
            <a:picLocks noChangeAspect="1"/>
          </p:cNvPicPr>
          <p:nvPr userDrawn="1"/>
        </p:nvPicPr>
        <p:blipFill>
          <a:blip r:embed="rId20"/>
          <a:stretch>
            <a:fillRect/>
          </a:stretch>
        </p:blipFill>
        <p:spPr>
          <a:xfrm>
            <a:off x="477850" y="358168"/>
            <a:ext cx="1284833" cy="242283"/>
          </a:xfrm>
          <a:prstGeom prst="rect">
            <a:avLst/>
          </a:prstGeom>
        </p:spPr>
      </p:pic>
    </p:spTree>
    <p:extLst>
      <p:ext uri="{BB962C8B-B14F-4D97-AF65-F5344CB8AC3E}">
        <p14:creationId xmlns:p14="http://schemas.microsoft.com/office/powerpoint/2010/main" val="3842448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2FC1CDC-F5A2-82C7-7519-F3A87E73814F}"/>
              </a:ext>
            </a:extLst>
          </p:cNvPr>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a:extLst>
              <a:ext uri="{FF2B5EF4-FFF2-40B4-BE49-F238E27FC236}">
                <a16:creationId xmlns:a16="http://schemas.microsoft.com/office/drawing/2014/main" id="{BE6287F2-0ADB-1879-D9CF-CE89B0BA43B5}"/>
              </a:ext>
            </a:extLst>
          </p:cNvPr>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extLst>
      <p:ext uri="{BB962C8B-B14F-4D97-AF65-F5344CB8AC3E}">
        <p14:creationId xmlns:p14="http://schemas.microsoft.com/office/powerpoint/2010/main" val="931183840"/>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6" r:id="rId6"/>
    <p:sldLayoutId id="2147483657" r:id="rId7"/>
    <p:sldLayoutId id="2147483658" r:id="rId8"/>
  </p:sldLayoutIdLst>
  <p:txStyles>
    <p:titleStyle>
      <a:lvl1pPr lvl="0" algn="l" defTabSz="914400">
        <a:lnSpc>
          <a:spcPct val="90000"/>
        </a:lnSpc>
        <a:spcBef>
          <a:spcPct val="0"/>
        </a:spcBef>
        <a:buNone/>
        <a:defRPr sz="4400" b="0" i="0" kern="1200">
          <a:solidFill>
            <a:schemeClr val="tx1"/>
          </a:solidFill>
          <a:latin typeface="PingFang SC Light"/>
          <a:ea typeface="PingFang SC Light"/>
        </a:defRPr>
      </a:lvl1pPr>
    </p:titleStyle>
    <p:bodyStyle>
      <a:lvl1pPr marL="228600" lvl="0" indent="-228600" algn="l" defTabSz="914400">
        <a:lnSpc>
          <a:spcPct val="90000"/>
        </a:lnSpc>
        <a:spcBef>
          <a:spcPts val="1000"/>
        </a:spcBef>
        <a:buFont typeface="Arial" charset="0"/>
        <a:buChar char="•"/>
        <a:defRPr sz="2800" b="0" i="0" kern="1200">
          <a:solidFill>
            <a:schemeClr val="tx1"/>
          </a:solidFill>
          <a:latin typeface="PingFang SC Light"/>
          <a:ea typeface="PingFang SC Light"/>
        </a:defRPr>
      </a:lvl1pPr>
      <a:lvl2pPr marL="685800" lvl="1" indent="-228600" algn="l" defTabSz="914400">
        <a:lnSpc>
          <a:spcPct val="90000"/>
        </a:lnSpc>
        <a:spcBef>
          <a:spcPts val="500"/>
        </a:spcBef>
        <a:buFont typeface="Arial" charset="0"/>
        <a:buChar char="•"/>
        <a:defRPr sz="2400" b="0" i="0" kern="1200">
          <a:solidFill>
            <a:schemeClr val="tx1"/>
          </a:solidFill>
          <a:latin typeface="PingFang SC Light"/>
          <a:ea typeface="PingFang SC Light"/>
        </a:defRPr>
      </a:lvl2pPr>
      <a:lvl3pPr marL="1143000" lvl="2" indent="-228600" algn="l" defTabSz="914400">
        <a:lnSpc>
          <a:spcPct val="90000"/>
        </a:lnSpc>
        <a:spcBef>
          <a:spcPts val="500"/>
        </a:spcBef>
        <a:buFont typeface="Arial" charset="0"/>
        <a:buChar char="•"/>
        <a:defRPr sz="2000" b="0" i="0" kern="1200">
          <a:solidFill>
            <a:schemeClr val="tx1"/>
          </a:solidFill>
          <a:latin typeface="PingFang SC Light"/>
          <a:ea typeface="PingFang SC Light"/>
        </a:defRPr>
      </a:lvl3pPr>
      <a:lvl4pPr marL="1600200" lvl="3" indent="-228600" algn="l" defTabSz="914400">
        <a:lnSpc>
          <a:spcPct val="90000"/>
        </a:lnSpc>
        <a:spcBef>
          <a:spcPts val="500"/>
        </a:spcBef>
        <a:buFont typeface="Arial" charset="0"/>
        <a:buChar char="•"/>
        <a:defRPr sz="1800" b="0" i="0" kern="1200">
          <a:solidFill>
            <a:schemeClr val="tx1"/>
          </a:solidFill>
          <a:latin typeface="PingFang SC Light"/>
          <a:ea typeface="PingFang SC Light"/>
        </a:defRPr>
      </a:lvl4pPr>
      <a:lvl5pPr marL="2057400" lvl="4" indent="-228600" algn="l" defTabSz="914400">
        <a:lnSpc>
          <a:spcPct val="90000"/>
        </a:lnSpc>
        <a:spcBef>
          <a:spcPts val="500"/>
        </a:spcBef>
        <a:buFont typeface="Arial" charset="0"/>
        <a:buChar char="•"/>
        <a:defRPr sz="1800" b="0" i="0" kern="1200">
          <a:solidFill>
            <a:schemeClr val="tx1"/>
          </a:solidFill>
          <a:latin typeface="PingFang SC Light"/>
          <a:ea typeface="PingFang SC Light"/>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p:bodyStyle>
    <p:other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hyperlink" Target="https://shao.fun/blog/w/taichi-ray-tracing.html#%E5%BB%BA%E7%AB%8B%E5%9D%90%E6%A0%87%E7%B3%BB" TargetMode="External"/><Relationship Id="rId18" Type="http://schemas.openxmlformats.org/officeDocument/2006/relationships/hyperlink" Target="https://shao.fun/blog/w/taichi-ray-tracing.html#%E5%88%9B%E5%BB%BA%E6%91%84%E5%83%8F%E6%9C%BA%E7%B1%BB" TargetMode="External"/><Relationship Id="rId26" Type="http://schemas.openxmlformats.org/officeDocument/2006/relationships/hyperlink" Target="https://shao.fun/blog/w/taichi-ray-tracing.html#%E5%9F%BA%E7%A1%80%E5%8F%98%E6%8D%A2%E5%92%8C%E6%9D%90%E8%B4%A8" TargetMode="External"/><Relationship Id="rId39" Type="http://schemas.openxmlformats.org/officeDocument/2006/relationships/hyperlink" Target="https://shao.fun/blog/w/taichi-ray-tracing.html#%E8%B7%AF%E5%BE%84%E8%BF%BD%E8%B8%AA" TargetMode="External"/><Relationship Id="rId21" Type="http://schemas.openxmlformats.org/officeDocument/2006/relationships/hyperlink" Target="https://shao.fun/blog/w/taichi-ray-tracing.html#%E5%AE%9E%E7%8E%B0%E6%91%84%E5%83%8F%E6%9C%BA" TargetMode="External"/><Relationship Id="rId34" Type="http://schemas.openxmlformats.org/officeDocument/2006/relationships/hyperlink" Target="https://shao.fun/blog/w/taichi-ray-tracing.html#%E6%9B%B4%E6%94%B9%E6%B1%82%E4%BA%A4%E5%87%BD%E6%95%B0" TargetMode="External"/><Relationship Id="rId42" Type="http://schemas.openxmlformats.org/officeDocument/2006/relationships/hyperlink" Target="https://shao.fun/blog/w/taichi-ray-tracing.html#%E5%8D%8A%E7%90%83%E9%87%87%E6%A0%B7%E4%B8%8Etbn%E7%9F%A9%E9%98%B5" TargetMode="External"/><Relationship Id="rId47" Type="http://schemas.openxmlformats.org/officeDocument/2006/relationships/hyperlink" Target="https://shao.fun/blog/w/taichi-ray-tracing.html#%E6%97%8B%E8%BD%AC%E7%9F%A9%E9%98%B5" TargetMode="External"/><Relationship Id="rId50" Type="http://schemas.openxmlformats.org/officeDocument/2006/relationships/hyperlink" Target="https://shao.fun/blog/w/taichi-ray-tracing.html#pbr-%E6%9D%90%E8%B4%A8%E6%B8%B2%E6%9F%93" TargetMode="External"/><Relationship Id="rId55" Type="http://schemas.openxmlformats.org/officeDocument/2006/relationships/hyperlink" Target="https://shao.fun/blog/w/taichi-ray-tracing.html#%E8%87%AA%E5%8F%91%E5%85%89" TargetMode="External"/><Relationship Id="rId7" Type="http://schemas.openxmlformats.org/officeDocument/2006/relationships/hyperlink" Target="https://shao.fun/blog/w/taichi-ray-tracing.html#%E5%A6%82%E4%BD%95%E4%BD%BF%E7%94%A8-taichi" TargetMode="External"/><Relationship Id="rId2" Type="http://schemas.openxmlformats.org/officeDocument/2006/relationships/notesSlide" Target="../notesSlides/notesSlide10.xml"/><Relationship Id="rId16" Type="http://schemas.openxmlformats.org/officeDocument/2006/relationships/hyperlink" Target="https://shao.fun/blog/w/taichi-ray-tracing.html#%E7%AC%A6%E5%8F%B7%E8%B7%9D%E7%A6%BB%E5%9C%BA%E5%87%BD%E6%95%B0" TargetMode="External"/><Relationship Id="rId29" Type="http://schemas.openxmlformats.org/officeDocument/2006/relationships/hyperlink" Target="https://shao.fun/blog/w/taichi-ray-tracing.html#%E7%A7%BB%E5%8A%A8%E6%91%84%E5%83%8F%E6%9C%BA" TargetMode="External"/><Relationship Id="rId11" Type="http://schemas.openxmlformats.org/officeDocument/2006/relationships/hyperlink" Target="https://shao.fun/blog/w/taichi-ray-tracing.html#%E4%BD%BF%E7%94%BB%E9%9D%A2%E5%8A%A8%E8%B5%B7%E6%9D%A5" TargetMode="External"/><Relationship Id="rId24" Type="http://schemas.openxmlformats.org/officeDocument/2006/relationships/hyperlink" Target="https://shao.fun/blog/w/taichi-ray-tracing.html#%E4%BC%98%E5%8C%96%E6%B1%82%E6%B3%95%E7%BA%BF%E7%9A%84%E6%95%88%E7%8E%87" TargetMode="External"/><Relationship Id="rId32" Type="http://schemas.openxmlformats.org/officeDocument/2006/relationships/hyperlink" Target="https://shao.fun/blog/w/taichi-ray-tracing.html#%E6%AC%A7%E5%87%A0%E9%87%8C%E5%BE%97%E7%A9%BA%E9%97%B4" TargetMode="External"/><Relationship Id="rId37" Type="http://schemas.openxmlformats.org/officeDocument/2006/relationships/hyperlink" Target="https://shao.fun/blog/w/taichi-ray-tracing.html#%E5%86%85%E5%A4%96%E8%A1%A8%E9%9D%A2%E6%B3%95%E7%BA%BF" TargetMode="External"/><Relationship Id="rId40" Type="http://schemas.openxmlformats.org/officeDocument/2006/relationships/hyperlink" Target="https://shao.fun/blog/w/taichi-ray-tracing.html#%E4%BF%84%E7%BD%97%E6%96%AF%E8%BD%AE%E7%9B%98%E8%B5%8C" TargetMode="External"/><Relationship Id="rId45" Type="http://schemas.openxmlformats.org/officeDocument/2006/relationships/hyperlink" Target="https://shao.fun/blog/w/taichi-ray-tracing.html#%E8%B6%85%E9%87%87%E6%A0%B7%E6%8A%97%E9%94%AF%E9%BD%BF" TargetMode="External"/><Relationship Id="rId53" Type="http://schemas.openxmlformats.org/officeDocument/2006/relationships/hyperlink" Target="https://shao.fun/blog/w/taichi-ray-tracing.html#brdf" TargetMode="External"/><Relationship Id="rId58" Type="http://schemas.openxmlformats.org/officeDocument/2006/relationships/hyperlink" Target="https://shao.fun/blog/w/taichi-ray-tracing.html#%E9%87%87%E6%A0%B7%E7%90%83%E9%9D%A2%E8%B4%B4%E5%9B%BE" TargetMode="External"/><Relationship Id="rId5" Type="http://schemas.openxmlformats.org/officeDocument/2006/relationships/hyperlink" Target="https://shao.fun/blog/w/taichi-ray-tracing.html#%E4%B8%BA%E4%BB%80%E4%B9%88%E7%94%A8-taichi" TargetMode="External"/><Relationship Id="rId61" Type="http://schemas.openxmlformats.org/officeDocument/2006/relationships/hyperlink" Target="https://shao.fun/blog/w/taichi-ray-tracing.html#ai-%E9%99%8D%E5%99%AA" TargetMode="External"/><Relationship Id="rId19" Type="http://schemas.openxmlformats.org/officeDocument/2006/relationships/hyperlink" Target="https://shao.fun/blog/w/taichi-ray-tracing.html#%E8%A7%86%E9%87%8E-fov" TargetMode="External"/><Relationship Id="rId14" Type="http://schemas.openxmlformats.org/officeDocument/2006/relationships/hyperlink" Target="https://shao.fun/blog/w/taichi-ray-tracing.html#%E7%94%BB%E4%B8%80%E7%89%87%E8%93%9D%E5%A4%A9" TargetMode="External"/><Relationship Id="rId22" Type="http://schemas.openxmlformats.org/officeDocument/2006/relationships/hyperlink" Target="https://shao.fun/blog/w/taichi-ray-tracing.html#%E8%AE%A1%E7%AE%97%E7%89%A9%E4%BD%93%E6%B3%95%E7%BA%BF" TargetMode="External"/><Relationship Id="rId27" Type="http://schemas.openxmlformats.org/officeDocument/2006/relationships/hyperlink" Target="https://shao.fun/blog/w/taichi-ray-tracing.html#%E5%9F%BA%E7%A1%80%E5%8F%8D%E7%85%A7%E7%8E%87" TargetMode="External"/><Relationship Id="rId30" Type="http://schemas.openxmlformats.org/officeDocument/2006/relationships/hyperlink" Target="https://shao.fun/blog/w/taichi-ray-tracing.html#%E6%9B%B4%E5%A4%9A%E5%BD%A2%E7%8A%B6%E5%92%8C%E7%89%A9%E4%BD%93" TargetMode="External"/><Relationship Id="rId35" Type="http://schemas.openxmlformats.org/officeDocument/2006/relationships/hyperlink" Target="https://shao.fun/blog/w/taichi-ray-tracing.html#%E5%AF%BB%E6%89%BE%E6%9C%80%E8%BF%91%E7%89%A9%E4%BD%93" TargetMode="External"/><Relationship Id="rId43" Type="http://schemas.openxmlformats.org/officeDocument/2006/relationships/hyperlink" Target="https://shao.fun/blog/w/taichi-ray-tracing.html#%E5%9F%BA%E7%A1%80%E9%99%8D%E5%99%AA%E4%B8%8E%E6%8A%97%E9%94%AF%E9%BD%BF" TargetMode="External"/><Relationship Id="rId48" Type="http://schemas.openxmlformats.org/officeDocument/2006/relationships/hyperlink" Target="https://shao.fun/blog/w/taichi-ray-tracing.html#%E6%AC%A7%E6%8B%89%E8%A7%92" TargetMode="External"/><Relationship Id="rId56" Type="http://schemas.openxmlformats.org/officeDocument/2006/relationships/hyperlink" Target="https://shao.fun/blog/w/taichi-ray-tracing.html#ibl-%E5%9F%BA%E4%BA%8E%E5%9B%BE%E5%83%8F%E7%85%A7%E6%98%8E" TargetMode="External"/><Relationship Id="rId8" Type="http://schemas.openxmlformats.org/officeDocument/2006/relationships/hyperlink" Target="https://shao.fun/blog/w/taichi-ray-tracing.html#taichi-%E9%80%9F%E6%9F%A5%E8%A1%A8" TargetMode="External"/><Relationship Id="rId51" Type="http://schemas.openxmlformats.org/officeDocument/2006/relationships/hyperlink" Target="https://shao.fun/blog/w/taichi-ray-tracing.html#%E4%BD%99%E5%BC%A6%E9%87%8D%E8%A6%81%E6%80%A7%E9%87%87%E6%A0%B7" TargetMode="External"/><Relationship Id="rId3" Type="http://schemas.openxmlformats.org/officeDocument/2006/relationships/hyperlink" Target="https://shao.fun/blog/w/taichi-ray-tracing.html#%E5%89%8D%E8%A8%80" TargetMode="External"/><Relationship Id="rId12" Type="http://schemas.openxmlformats.org/officeDocument/2006/relationships/hyperlink" Target="https://shao.fun/blog/w/taichi-ray-tracing.html#%E5%85%89%E5%AD%90%E4%B8%8E%E5%85%89%E7%BA%BF" TargetMode="External"/><Relationship Id="rId17" Type="http://schemas.openxmlformats.org/officeDocument/2006/relationships/hyperlink" Target="https://shao.fun/blog/w/taichi-ray-tracing.html#%E5%85%89%E7%BA%BF%E6%AD%A5%E8%BF%9B%E6%B1%82%E4%BA%A4" TargetMode="External"/><Relationship Id="rId25" Type="http://schemas.openxmlformats.org/officeDocument/2006/relationships/hyperlink" Target="https://shao.fun/blog/w/taichi-ray-tracing.html#%E5%8F%AF%E8%A7%86%E5%8C%96%E6%B3%95%E7%BA%BF" TargetMode="External"/><Relationship Id="rId33" Type="http://schemas.openxmlformats.org/officeDocument/2006/relationships/hyperlink" Target="https://shao.fun/blog/w/taichi-ray-tracing.html#%E7%89%A9%E4%BD%93%E5%9C%BA" TargetMode="External"/><Relationship Id="rId38" Type="http://schemas.openxmlformats.org/officeDocument/2006/relationships/hyperlink" Target="https://shao.fun/blog/w/taichi-ray-tracing.html#%E9%81%AE%E8%94%BD%E4%B8%8E%E9%97%B4%E6%8E%A5%E5%85%89" TargetMode="External"/><Relationship Id="rId46" Type="http://schemas.openxmlformats.org/officeDocument/2006/relationships/hyperlink" Target="https://shao.fun/blog/w/taichi-ray-tracing.html#%E7%89%A9%E4%BD%93%E7%9A%84%E6%97%8B%E8%BD%AC" TargetMode="External"/><Relationship Id="rId59" Type="http://schemas.openxmlformats.org/officeDocument/2006/relationships/hyperlink" Target="https://shao.fun/blog/w/taichi-ray-tracing.html#%E8%89%B2%E8%B0%83%E6%98%A0%E5%B0%84" TargetMode="External"/><Relationship Id="rId20" Type="http://schemas.openxmlformats.org/officeDocument/2006/relationships/hyperlink" Target="https://shao.fun/blog/w/taichi-ray-tracing.html#%E5%85%89%E5%9C%88%E4%B8%8E%E7%84%A6%E5%B9%B3%E9%9D%A2" TargetMode="External"/><Relationship Id="rId41" Type="http://schemas.openxmlformats.org/officeDocument/2006/relationships/hyperlink" Target="https://shao.fun/blog/w/taichi-ray-tracing.html#%E6%BC%AB%E5%8F%8D%E5%B0%84%E4%B8%8E%E5%88%87%E7%BA%BF%E7%A9%BA%E9%97%B4" TargetMode="External"/><Relationship Id="rId54" Type="http://schemas.openxmlformats.org/officeDocument/2006/relationships/hyperlink" Target="https://shao.fun/blog/w/taichi-ray-tracing.html#btdf" TargetMode="External"/><Relationship Id="rId1" Type="http://schemas.openxmlformats.org/officeDocument/2006/relationships/slideLayout" Target="../slideLayouts/slideLayout4.xml"/><Relationship Id="rId6" Type="http://schemas.openxmlformats.org/officeDocument/2006/relationships/hyperlink" Target="https://shao.fun/blog/w/taichi-ray-tracing.html#%E5%B9%B6%E8%A1%8C%E7%A6%BB%E6%88%91%E4%BB%AC%E8%BF%9C%E5%90%97" TargetMode="External"/><Relationship Id="rId15" Type="http://schemas.openxmlformats.org/officeDocument/2006/relationships/hyperlink" Target="https://shao.fun/blog/w/taichi-ray-tracing.html#%E5%BE%80%E5%9C%B0%E5%9B%BE%E6%94%BE%E5%85%A5%E7%89%A9%E4%BD%93" TargetMode="External"/><Relationship Id="rId23" Type="http://schemas.openxmlformats.org/officeDocument/2006/relationships/hyperlink" Target="https://shao.fun/blog/w/taichi-ray-tracing.html#%E6%A2%AF%E5%BA%A6%E4%B8%8E%E6%B3%95%E7%BA%BF" TargetMode="External"/><Relationship Id="rId28" Type="http://schemas.openxmlformats.org/officeDocument/2006/relationships/hyperlink" Target="https://shao.fun/blog/w/taichi-ray-tracing.html#%E4%BD%8D%E7%A7%BB%E7%89%A9%E4%BD%93" TargetMode="External"/><Relationship Id="rId36" Type="http://schemas.openxmlformats.org/officeDocument/2006/relationships/hyperlink" Target="https://shao.fun/blog/w/taichi-ray-tracing.html#%E6%8E%A2%E7%B4%A2%E5%9C%BA%E6%99%AF" TargetMode="External"/><Relationship Id="rId49" Type="http://schemas.openxmlformats.org/officeDocument/2006/relationships/hyperlink" Target="https://shao.fun/blog/w/taichi-ray-tracing.html#%E6%97%8B%E8%BD%AC%E7%89%A9%E4%BD%93" TargetMode="External"/><Relationship Id="rId57" Type="http://schemas.openxmlformats.org/officeDocument/2006/relationships/hyperlink" Target="https://shao.fun/blog/w/taichi-ray-tracing.html#%E8%AF%BB%E5%8F%96%E5%9B%BE%E7%89%87" TargetMode="External"/><Relationship Id="rId10" Type="http://schemas.openxmlformats.org/officeDocument/2006/relationships/hyperlink" Target="https://shao.fun/blog/w/taichi-ray-tracing.html#%E8%AE%A9%E6%88%91%E4%BB%AC%E6%AD%A3%E5%BC%8F%E5%BC%80%E5%A7%8B" TargetMode="External"/><Relationship Id="rId31" Type="http://schemas.openxmlformats.org/officeDocument/2006/relationships/hyperlink" Target="https://shao.fun/blog/w/taichi-ray-tracing.html#%E7%89%A9%E4%BD%93%E5%BD%A2%E7%8A%B6%E5%92%8C%E7%BC%A9%E6%94%BE" TargetMode="External"/><Relationship Id="rId44" Type="http://schemas.openxmlformats.org/officeDocument/2006/relationships/hyperlink" Target="https://shao.fun/blog/w/taichi-ray-tracing.html#%E5%9F%BA%E7%A1%80%E9%99%8D%E5%99%AA" TargetMode="External"/><Relationship Id="rId52" Type="http://schemas.openxmlformats.org/officeDocument/2006/relationships/hyperlink" Target="https://shao.fun/blog/w/taichi-ray-tracing.html#%E8%8F%B2%E6%B6%85%E5%B0%94%E6%96%B9%E7%A8%8B" TargetMode="External"/><Relationship Id="rId60" Type="http://schemas.openxmlformats.org/officeDocument/2006/relationships/hyperlink" Target="https://shao.fun/blog/w/taichi-ray-tracing.html#%E6%9B%9D%E5%85%89%E4%B8%8E-gamma-%E7%9F%AB%E6%AD%A3" TargetMode="External"/><Relationship Id="rId4" Type="http://schemas.openxmlformats.org/officeDocument/2006/relationships/hyperlink" Target="https://shao.fun/blog/w/taichi-ray-tracing.html#%E4%BB%80%E4%B9%88%E6%98%AF%E5%B9%B6%E8%A1%8C%E8%AE%A1%E7%AE%97" TargetMode="External"/><Relationship Id="rId9" Type="http://schemas.openxmlformats.org/officeDocument/2006/relationships/hyperlink" Target="https://shao.fun/blog/w/taichi-ray-tracing.html#%E8%BF%90%E8%A1%8C-taichi-%E7%A8%8B%E5%BA%8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4.sv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sv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sv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s>
</file>

<file path=ppt/slides/_rels/slide7.xml.rels><?xml version="1.0" encoding="UTF-8" standalone="yes"?>
<Relationships xmlns="http://schemas.openxmlformats.org/package/2006/relationships"><Relationship Id="rId3" Type="http://schemas.openxmlformats.org/officeDocument/2006/relationships/hyperlink" Target="https://www.pbr-book.org/"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8.xml.rels><?xml version="1.0" encoding="UTF-8" standalone="yes"?>
<Relationships xmlns="http://schemas.openxmlformats.org/package/2006/relationships"><Relationship Id="rId3" Type="http://schemas.openxmlformats.org/officeDocument/2006/relationships/hyperlink" Target="https://www.pbr-book.org/"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85F765-EFCA-1759-78EB-CEF933C5621A}"/>
              </a:ext>
            </a:extLst>
          </p:cNvPr>
          <p:cNvSpPr>
            <a:spLocks noGrp="1"/>
          </p:cNvSpPr>
          <p:nvPr>
            <p:ph type="title"/>
          </p:nvPr>
        </p:nvSpPr>
        <p:spPr/>
        <p:txBody>
          <a:bodyPr/>
          <a:lstStyle/>
          <a:p>
            <a:r>
              <a:rPr lang="en-US"/>
              <a:t>Taichi Hackathon</a:t>
            </a:r>
            <a:endParaRPr lang="zh-CN"/>
          </a:p>
        </p:txBody>
      </p:sp>
      <p:sp>
        <p:nvSpPr>
          <p:cNvPr id="3" name="文本占位符 2">
            <a:extLst>
              <a:ext uri="{FF2B5EF4-FFF2-40B4-BE49-F238E27FC236}">
                <a16:creationId xmlns:a16="http://schemas.microsoft.com/office/drawing/2014/main" id="{13889998-A70B-3DFC-6CB0-9D8C41128CFF}"/>
              </a:ext>
            </a:extLst>
          </p:cNvPr>
          <p:cNvSpPr>
            <a:spLocks noGrp="1"/>
          </p:cNvSpPr>
          <p:nvPr>
            <p:ph type="body" idx="1"/>
          </p:nvPr>
        </p:nvSpPr>
        <p:spPr/>
        <p:txBody>
          <a:bodyPr/>
          <a:lstStyle/>
          <a:p>
            <a:r>
              <a:rPr lang="en-US" dirty="0"/>
              <a:t>Team: </a:t>
            </a:r>
            <a:r>
              <a:rPr lang="zh-CN" altLang="en-US" dirty="0"/>
              <a:t>追光小队</a:t>
            </a:r>
            <a:endParaRPr lang="zh-CN" dirty="0"/>
          </a:p>
        </p:txBody>
      </p:sp>
    </p:spTree>
    <p:extLst>
      <p:ext uri="{BB962C8B-B14F-4D97-AF65-F5344CB8AC3E}">
        <p14:creationId xmlns:p14="http://schemas.microsoft.com/office/powerpoint/2010/main" val="25025344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348D5-412D-955F-7F04-C99FF269E215}"/>
              </a:ext>
            </a:extLst>
          </p:cNvPr>
          <p:cNvSpPr>
            <a:spLocks noGrp="1"/>
          </p:cNvSpPr>
          <p:nvPr>
            <p:ph type="title"/>
          </p:nvPr>
        </p:nvSpPr>
        <p:spPr/>
        <p:txBody>
          <a:bodyPr/>
          <a:lstStyle/>
          <a:p>
            <a:r>
              <a:rPr lang="en-US" altLang="zh-CN" dirty="0" err="1"/>
              <a:t>Taichi</a:t>
            </a:r>
            <a:r>
              <a:rPr lang="en-US" altLang="zh-CN" dirty="0"/>
              <a:t>: </a:t>
            </a:r>
            <a:r>
              <a:rPr lang="zh-CN" altLang="en-US" dirty="0"/>
              <a:t>从零开始的光线追踪</a:t>
            </a:r>
            <a:endParaRPr lang="zh-CN" dirty="0"/>
          </a:p>
        </p:txBody>
      </p:sp>
      <p:grpSp>
        <p:nvGrpSpPr>
          <p:cNvPr id="4" name="组合 3">
            <a:extLst>
              <a:ext uri="{FF2B5EF4-FFF2-40B4-BE49-F238E27FC236}">
                <a16:creationId xmlns:a16="http://schemas.microsoft.com/office/drawing/2014/main" id="{1CF23359-B81E-626A-3C69-3E62CC29C9DA}"/>
              </a:ext>
            </a:extLst>
          </p:cNvPr>
          <p:cNvGrpSpPr/>
          <p:nvPr/>
        </p:nvGrpSpPr>
        <p:grpSpPr>
          <a:xfrm>
            <a:off x="1222257" y="2091670"/>
            <a:ext cx="14016641" cy="4401205"/>
            <a:chOff x="3048000" y="-4788634"/>
            <a:chExt cx="17199722" cy="4401205"/>
          </a:xfrm>
        </p:grpSpPr>
        <p:sp>
          <p:nvSpPr>
            <p:cNvPr id="5" name="文本框 4">
              <a:extLst>
                <a:ext uri="{FF2B5EF4-FFF2-40B4-BE49-F238E27FC236}">
                  <a16:creationId xmlns:a16="http://schemas.microsoft.com/office/drawing/2014/main" id="{765CDD3B-0412-2137-BB09-B2F6590659C4}"/>
                </a:ext>
              </a:extLst>
            </p:cNvPr>
            <p:cNvSpPr txBox="1"/>
            <p:nvPr/>
          </p:nvSpPr>
          <p:spPr>
            <a:xfrm>
              <a:off x="3048000" y="-4788634"/>
              <a:ext cx="6096000" cy="3323987"/>
            </a:xfrm>
            <a:prstGeom prst="rect">
              <a:avLst/>
            </a:prstGeom>
            <a:noFill/>
          </p:spPr>
          <p:txBody>
            <a:bodyPr wrap="square">
              <a:spAutoFit/>
            </a:bodyPr>
            <a:lstStyle/>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
                    <a:extLst>
                      <a:ext uri="{A12FA001-AC4F-418D-AE19-62706E023703}">
                        <ahyp:hlinkClr xmlns:ahyp="http://schemas.microsoft.com/office/drawing/2018/hyperlinkcolor" val="tx"/>
                      </a:ext>
                    </a:extLst>
                  </a:hlinkClick>
                </a:rPr>
                <a:t>前言</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
                    <a:extLst>
                      <a:ext uri="{A12FA001-AC4F-418D-AE19-62706E023703}">
                        <ahyp:hlinkClr xmlns:ahyp="http://schemas.microsoft.com/office/drawing/2018/hyperlinkcolor" val="tx"/>
                      </a:ext>
                    </a:extLst>
                  </a:hlinkClick>
                </a:rPr>
                <a:t>什么是并行计算</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5">
                    <a:extLst>
                      <a:ext uri="{A12FA001-AC4F-418D-AE19-62706E023703}">
                        <ahyp:hlinkClr xmlns:ahyp="http://schemas.microsoft.com/office/drawing/2018/hyperlinkcolor" val="tx"/>
                      </a:ext>
                    </a:extLst>
                  </a:hlinkClick>
                </a:rPr>
                <a:t>为什么用 </a:t>
              </a:r>
              <a:r>
                <a:rPr lang="en-US" altLang="zh-CN" sz="1400" b="1" i="0" u="none" strike="noStrike" dirty="0" err="1">
                  <a:effectLst/>
                  <a:latin typeface="思源黑体" panose="020B0500000000000000" pitchFamily="34" charset="-122"/>
                  <a:ea typeface="思源黑体" panose="020B0500000000000000" pitchFamily="34" charset="-122"/>
                  <a:hlinkClick r:id="rId5">
                    <a:extLst>
                      <a:ext uri="{A12FA001-AC4F-418D-AE19-62706E023703}">
                        <ahyp:hlinkClr xmlns:ahyp="http://schemas.microsoft.com/office/drawing/2018/hyperlinkcolor" val="tx"/>
                      </a:ext>
                    </a:extLst>
                  </a:hlinkClick>
                </a:rPr>
                <a:t>Taichi</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6">
                    <a:extLst>
                      <a:ext uri="{A12FA001-AC4F-418D-AE19-62706E023703}">
                        <ahyp:hlinkClr xmlns:ahyp="http://schemas.microsoft.com/office/drawing/2018/hyperlinkcolor" val="tx"/>
                      </a:ext>
                    </a:extLst>
                  </a:hlinkClick>
                </a:rPr>
                <a:t>并行离我们远吗</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7">
                    <a:extLst>
                      <a:ext uri="{A12FA001-AC4F-418D-AE19-62706E023703}">
                        <ahyp:hlinkClr xmlns:ahyp="http://schemas.microsoft.com/office/drawing/2018/hyperlinkcolor" val="tx"/>
                      </a:ext>
                    </a:extLst>
                  </a:hlinkClick>
                </a:rPr>
                <a:t>如何使用 </a:t>
              </a:r>
              <a:r>
                <a:rPr lang="en-US" altLang="zh-CN" sz="1400" b="1" i="0" u="none" strike="noStrike" dirty="0" err="1">
                  <a:effectLst/>
                  <a:latin typeface="思源黑体" panose="020B0500000000000000" pitchFamily="34" charset="-122"/>
                  <a:ea typeface="思源黑体" panose="020B0500000000000000" pitchFamily="34" charset="-122"/>
                  <a:hlinkClick r:id="rId7">
                    <a:extLst>
                      <a:ext uri="{A12FA001-AC4F-418D-AE19-62706E023703}">
                        <ahyp:hlinkClr xmlns:ahyp="http://schemas.microsoft.com/office/drawing/2018/hyperlinkcolor" val="tx"/>
                      </a:ext>
                    </a:extLst>
                  </a:hlinkClick>
                </a:rPr>
                <a:t>Taichi</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en-US" altLang="zh-CN" sz="1400" b="1" i="0" u="none" strike="noStrike" dirty="0" err="1">
                  <a:effectLst/>
                  <a:latin typeface="思源黑体" panose="020B0500000000000000" pitchFamily="34" charset="-122"/>
                  <a:ea typeface="思源黑体" panose="020B0500000000000000" pitchFamily="34" charset="-122"/>
                  <a:hlinkClick r:id="rId8">
                    <a:extLst>
                      <a:ext uri="{A12FA001-AC4F-418D-AE19-62706E023703}">
                        <ahyp:hlinkClr xmlns:ahyp="http://schemas.microsoft.com/office/drawing/2018/hyperlinkcolor" val="tx"/>
                      </a:ext>
                    </a:extLst>
                  </a:hlinkClick>
                </a:rPr>
                <a:t>Taichi</a:t>
              </a:r>
              <a:r>
                <a:rPr lang="en-US" altLang="zh-CN" sz="1400" b="1" i="0" u="none" strike="noStrike" dirty="0">
                  <a:effectLst/>
                  <a:latin typeface="思源黑体" panose="020B0500000000000000" pitchFamily="34" charset="-122"/>
                  <a:ea typeface="思源黑体" panose="020B0500000000000000" pitchFamily="34" charset="-122"/>
                  <a:hlinkClick r:id="rId8">
                    <a:extLst>
                      <a:ext uri="{A12FA001-AC4F-418D-AE19-62706E023703}">
                        <ahyp:hlinkClr xmlns:ahyp="http://schemas.microsoft.com/office/drawing/2018/hyperlinkcolor" val="tx"/>
                      </a:ext>
                    </a:extLst>
                  </a:hlinkClick>
                </a:rPr>
                <a:t> </a:t>
              </a:r>
              <a:r>
                <a:rPr lang="zh-CN" altLang="en-US" sz="1400" b="1" i="0" u="none" strike="noStrike" dirty="0">
                  <a:effectLst/>
                  <a:latin typeface="思源黑体" panose="020B0500000000000000" pitchFamily="34" charset="-122"/>
                  <a:ea typeface="思源黑体" panose="020B0500000000000000" pitchFamily="34" charset="-122"/>
                  <a:hlinkClick r:id="rId8">
                    <a:extLst>
                      <a:ext uri="{A12FA001-AC4F-418D-AE19-62706E023703}">
                        <ahyp:hlinkClr xmlns:ahyp="http://schemas.microsoft.com/office/drawing/2018/hyperlinkcolor" val="tx"/>
                      </a:ext>
                    </a:extLst>
                  </a:hlinkClick>
                </a:rPr>
                <a:t>速查表</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9">
                    <a:extLst>
                      <a:ext uri="{A12FA001-AC4F-418D-AE19-62706E023703}">
                        <ahyp:hlinkClr xmlns:ahyp="http://schemas.microsoft.com/office/drawing/2018/hyperlinkcolor" val="tx"/>
                      </a:ext>
                    </a:extLst>
                  </a:hlinkClick>
                </a:rPr>
                <a:t>运行 </a:t>
              </a:r>
              <a:r>
                <a:rPr lang="en-US" altLang="zh-CN" sz="1400" b="1" i="0" u="none" strike="noStrike" dirty="0" err="1">
                  <a:effectLst/>
                  <a:latin typeface="思源黑体" panose="020B0500000000000000" pitchFamily="34" charset="-122"/>
                  <a:ea typeface="思源黑体" panose="020B0500000000000000" pitchFamily="34" charset="-122"/>
                  <a:hlinkClick r:id="rId9">
                    <a:extLst>
                      <a:ext uri="{A12FA001-AC4F-418D-AE19-62706E023703}">
                        <ahyp:hlinkClr xmlns:ahyp="http://schemas.microsoft.com/office/drawing/2018/hyperlinkcolor" val="tx"/>
                      </a:ext>
                    </a:extLst>
                  </a:hlinkClick>
                </a:rPr>
                <a:t>Taichi</a:t>
              </a:r>
              <a:r>
                <a:rPr lang="en-US" altLang="zh-CN" sz="1400" b="1" i="0" u="none" strike="noStrike" dirty="0">
                  <a:effectLst/>
                  <a:latin typeface="思源黑体" panose="020B0500000000000000" pitchFamily="34" charset="-122"/>
                  <a:ea typeface="思源黑体" panose="020B0500000000000000" pitchFamily="34" charset="-122"/>
                  <a:hlinkClick r:id="rId9">
                    <a:extLst>
                      <a:ext uri="{A12FA001-AC4F-418D-AE19-62706E023703}">
                        <ahyp:hlinkClr xmlns:ahyp="http://schemas.microsoft.com/office/drawing/2018/hyperlinkcolor" val="tx"/>
                      </a:ext>
                    </a:extLst>
                  </a:hlinkClick>
                </a:rPr>
                <a:t> </a:t>
              </a:r>
              <a:r>
                <a:rPr lang="zh-CN" altLang="en-US" sz="1400" b="1" i="0" u="none" strike="noStrike" dirty="0">
                  <a:effectLst/>
                  <a:latin typeface="思源黑体" panose="020B0500000000000000" pitchFamily="34" charset="-122"/>
                  <a:ea typeface="思源黑体" panose="020B0500000000000000" pitchFamily="34" charset="-122"/>
                  <a:hlinkClick r:id="rId9">
                    <a:extLst>
                      <a:ext uri="{A12FA001-AC4F-418D-AE19-62706E023703}">
                        <ahyp:hlinkClr xmlns:ahyp="http://schemas.microsoft.com/office/drawing/2018/hyperlinkcolor" val="tx"/>
                      </a:ext>
                    </a:extLst>
                  </a:hlinkClick>
                </a:rPr>
                <a:t>程序</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0">
                    <a:extLst>
                      <a:ext uri="{A12FA001-AC4F-418D-AE19-62706E023703}">
                        <ahyp:hlinkClr xmlns:ahyp="http://schemas.microsoft.com/office/drawing/2018/hyperlinkcolor" val="tx"/>
                      </a:ext>
                    </a:extLst>
                  </a:hlinkClick>
                </a:rPr>
                <a:t>让我们正式开始</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1">
                    <a:extLst>
                      <a:ext uri="{A12FA001-AC4F-418D-AE19-62706E023703}">
                        <ahyp:hlinkClr xmlns:ahyp="http://schemas.microsoft.com/office/drawing/2018/hyperlinkcolor" val="tx"/>
                      </a:ext>
                    </a:extLst>
                  </a:hlinkClick>
                </a:rPr>
                <a:t>使画面动起来</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2">
                    <a:extLst>
                      <a:ext uri="{A12FA001-AC4F-418D-AE19-62706E023703}">
                        <ahyp:hlinkClr xmlns:ahyp="http://schemas.microsoft.com/office/drawing/2018/hyperlinkcolor" val="tx"/>
                      </a:ext>
                    </a:extLst>
                  </a:hlinkClick>
                </a:rPr>
                <a:t>光子与光线</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3">
                    <a:extLst>
                      <a:ext uri="{A12FA001-AC4F-418D-AE19-62706E023703}">
                        <ahyp:hlinkClr xmlns:ahyp="http://schemas.microsoft.com/office/drawing/2018/hyperlinkcolor" val="tx"/>
                      </a:ext>
                    </a:extLst>
                  </a:hlinkClick>
                </a:rPr>
                <a:t>建立坐标系</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4">
                    <a:extLst>
                      <a:ext uri="{A12FA001-AC4F-418D-AE19-62706E023703}">
                        <ahyp:hlinkClr xmlns:ahyp="http://schemas.microsoft.com/office/drawing/2018/hyperlinkcolor" val="tx"/>
                      </a:ext>
                    </a:extLst>
                  </a:hlinkClick>
                </a:rPr>
                <a:t>画一片蓝天</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5">
                    <a:extLst>
                      <a:ext uri="{A12FA001-AC4F-418D-AE19-62706E023703}">
                        <ahyp:hlinkClr xmlns:ahyp="http://schemas.microsoft.com/office/drawing/2018/hyperlinkcolor" val="tx"/>
                      </a:ext>
                    </a:extLst>
                  </a:hlinkClick>
                </a:rPr>
                <a:t>往地图放入物体</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6">
                    <a:extLst>
                      <a:ext uri="{A12FA001-AC4F-418D-AE19-62706E023703}">
                        <ahyp:hlinkClr xmlns:ahyp="http://schemas.microsoft.com/office/drawing/2018/hyperlinkcolor" val="tx"/>
                      </a:ext>
                    </a:extLst>
                  </a:hlinkClick>
                </a:rPr>
                <a:t>符号距离场函数</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7">
                    <a:extLst>
                      <a:ext uri="{A12FA001-AC4F-418D-AE19-62706E023703}">
                        <ahyp:hlinkClr xmlns:ahyp="http://schemas.microsoft.com/office/drawing/2018/hyperlinkcolor" val="tx"/>
                      </a:ext>
                    </a:extLst>
                  </a:hlinkClick>
                </a:rPr>
                <a:t>光线步进求交</a:t>
              </a:r>
              <a:endParaRPr lang="zh-CN" altLang="en-US" sz="1400" b="0" i="0" dirty="0">
                <a:effectLst/>
                <a:latin typeface="思源黑体" panose="020B0500000000000000" pitchFamily="34" charset="-122"/>
                <a:ea typeface="思源黑体" panose="020B0500000000000000" pitchFamily="34" charset="-122"/>
              </a:endParaRPr>
            </a:p>
          </p:txBody>
        </p:sp>
        <p:sp>
          <p:nvSpPr>
            <p:cNvPr id="7" name="文本框 6">
              <a:extLst>
                <a:ext uri="{FF2B5EF4-FFF2-40B4-BE49-F238E27FC236}">
                  <a16:creationId xmlns:a16="http://schemas.microsoft.com/office/drawing/2014/main" id="{9871AB1D-842A-6E88-8ABF-291F0F8910AD}"/>
                </a:ext>
              </a:extLst>
            </p:cNvPr>
            <p:cNvSpPr txBox="1"/>
            <p:nvPr/>
          </p:nvSpPr>
          <p:spPr>
            <a:xfrm>
              <a:off x="6136209" y="-4788634"/>
              <a:ext cx="6096000" cy="2893100"/>
            </a:xfrm>
            <a:prstGeom prst="rect">
              <a:avLst/>
            </a:prstGeom>
            <a:noFill/>
          </p:spPr>
          <p:txBody>
            <a:bodyPr wrap="square">
              <a:spAutoFit/>
            </a:bodyPr>
            <a:lstStyle/>
            <a:p>
              <a:pPr marL="742950" lvl="1" indent="-285750" algn="l">
                <a:buFont typeface="Arial" panose="020B0604020202020204" pitchFamily="34" charset="0"/>
                <a:buChar char="•"/>
              </a:pP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8">
                    <a:extLst>
                      <a:ext uri="{A12FA001-AC4F-418D-AE19-62706E023703}">
                        <ahyp:hlinkClr xmlns:ahyp="http://schemas.microsoft.com/office/drawing/2018/hyperlinkcolor" val="tx"/>
                      </a:ext>
                    </a:extLst>
                  </a:hlinkClick>
                </a:rPr>
                <a:t>创建摄像机类</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9">
                    <a:extLst>
                      <a:ext uri="{A12FA001-AC4F-418D-AE19-62706E023703}">
                        <ahyp:hlinkClr xmlns:ahyp="http://schemas.microsoft.com/office/drawing/2018/hyperlinkcolor" val="tx"/>
                      </a:ext>
                    </a:extLst>
                  </a:hlinkClick>
                </a:rPr>
                <a:t>视野 </a:t>
              </a:r>
              <a:r>
                <a:rPr lang="en-US" altLang="zh-CN" sz="1400" b="1" i="0" u="none" strike="noStrike" dirty="0">
                  <a:effectLst/>
                  <a:latin typeface="思源黑体" panose="020B0500000000000000" pitchFamily="34" charset="-122"/>
                  <a:ea typeface="思源黑体" panose="020B0500000000000000" pitchFamily="34" charset="-122"/>
                  <a:hlinkClick r:id="rId19">
                    <a:extLst>
                      <a:ext uri="{A12FA001-AC4F-418D-AE19-62706E023703}">
                        <ahyp:hlinkClr xmlns:ahyp="http://schemas.microsoft.com/office/drawing/2018/hyperlinkcolor" val="tx"/>
                      </a:ext>
                    </a:extLst>
                  </a:hlinkClick>
                </a:rPr>
                <a:t>FOV</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0">
                    <a:extLst>
                      <a:ext uri="{A12FA001-AC4F-418D-AE19-62706E023703}">
                        <ahyp:hlinkClr xmlns:ahyp="http://schemas.microsoft.com/office/drawing/2018/hyperlinkcolor" val="tx"/>
                      </a:ext>
                    </a:extLst>
                  </a:hlinkClick>
                </a:rPr>
                <a:t>光圈与焦平面</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1">
                    <a:extLst>
                      <a:ext uri="{A12FA001-AC4F-418D-AE19-62706E023703}">
                        <ahyp:hlinkClr xmlns:ahyp="http://schemas.microsoft.com/office/drawing/2018/hyperlinkcolor" val="tx"/>
                      </a:ext>
                    </a:extLst>
                  </a:hlinkClick>
                </a:rPr>
                <a:t>实现摄像机</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2">
                    <a:extLst>
                      <a:ext uri="{A12FA001-AC4F-418D-AE19-62706E023703}">
                        <ahyp:hlinkClr xmlns:ahyp="http://schemas.microsoft.com/office/drawing/2018/hyperlinkcolor" val="tx"/>
                      </a:ext>
                    </a:extLst>
                  </a:hlinkClick>
                </a:rPr>
                <a:t>计算物体法线</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3">
                    <a:extLst>
                      <a:ext uri="{A12FA001-AC4F-418D-AE19-62706E023703}">
                        <ahyp:hlinkClr xmlns:ahyp="http://schemas.microsoft.com/office/drawing/2018/hyperlinkcolor" val="tx"/>
                      </a:ext>
                    </a:extLst>
                  </a:hlinkClick>
                </a:rPr>
                <a:t>梯度与法线</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4">
                    <a:extLst>
                      <a:ext uri="{A12FA001-AC4F-418D-AE19-62706E023703}">
                        <ahyp:hlinkClr xmlns:ahyp="http://schemas.microsoft.com/office/drawing/2018/hyperlinkcolor" val="tx"/>
                      </a:ext>
                    </a:extLst>
                  </a:hlinkClick>
                </a:rPr>
                <a:t>优化求法线的效率</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5">
                    <a:extLst>
                      <a:ext uri="{A12FA001-AC4F-418D-AE19-62706E023703}">
                        <ahyp:hlinkClr xmlns:ahyp="http://schemas.microsoft.com/office/drawing/2018/hyperlinkcolor" val="tx"/>
                      </a:ext>
                    </a:extLst>
                  </a:hlinkClick>
                </a:rPr>
                <a:t>可视化法线</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6">
                    <a:extLst>
                      <a:ext uri="{A12FA001-AC4F-418D-AE19-62706E023703}">
                        <ahyp:hlinkClr xmlns:ahyp="http://schemas.microsoft.com/office/drawing/2018/hyperlinkcolor" val="tx"/>
                      </a:ext>
                    </a:extLst>
                  </a:hlinkClick>
                </a:rPr>
                <a:t>基础变换和材质</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7">
                    <a:extLst>
                      <a:ext uri="{A12FA001-AC4F-418D-AE19-62706E023703}">
                        <ahyp:hlinkClr xmlns:ahyp="http://schemas.microsoft.com/office/drawing/2018/hyperlinkcolor" val="tx"/>
                      </a:ext>
                    </a:extLst>
                  </a:hlinkClick>
                </a:rPr>
                <a:t>基础反照率</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8">
                    <a:extLst>
                      <a:ext uri="{A12FA001-AC4F-418D-AE19-62706E023703}">
                        <ahyp:hlinkClr xmlns:ahyp="http://schemas.microsoft.com/office/drawing/2018/hyperlinkcolor" val="tx"/>
                      </a:ext>
                    </a:extLst>
                  </a:hlinkClick>
                </a:rPr>
                <a:t>位移物体</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9">
                    <a:extLst>
                      <a:ext uri="{A12FA001-AC4F-418D-AE19-62706E023703}">
                        <ahyp:hlinkClr xmlns:ahyp="http://schemas.microsoft.com/office/drawing/2018/hyperlinkcolor" val="tx"/>
                      </a:ext>
                    </a:extLst>
                  </a:hlinkClick>
                </a:rPr>
                <a:t>移动摄像机</a:t>
              </a:r>
              <a:endParaRPr lang="zh-CN" altLang="en-US" sz="1400" dirty="0"/>
            </a:p>
          </p:txBody>
        </p:sp>
        <p:sp>
          <p:nvSpPr>
            <p:cNvPr id="8" name="文本框 7">
              <a:extLst>
                <a:ext uri="{FF2B5EF4-FFF2-40B4-BE49-F238E27FC236}">
                  <a16:creationId xmlns:a16="http://schemas.microsoft.com/office/drawing/2014/main" id="{959F11E5-F9B0-D917-6CE3-FCF362129143}"/>
                </a:ext>
              </a:extLst>
            </p:cNvPr>
            <p:cNvSpPr txBox="1"/>
            <p:nvPr/>
          </p:nvSpPr>
          <p:spPr>
            <a:xfrm>
              <a:off x="9202647" y="-4788634"/>
              <a:ext cx="6117772" cy="3108543"/>
            </a:xfrm>
            <a:prstGeom prst="rect">
              <a:avLst/>
            </a:prstGeom>
            <a:noFill/>
          </p:spPr>
          <p:txBody>
            <a:bodyPr wrap="square">
              <a:spAutoFit/>
            </a:bodyPr>
            <a:lstStyle/>
            <a:p>
              <a:pPr algn="l">
                <a:buFont typeface="Arial" panose="020B0604020202020204" pitchFamily="34" charset="0"/>
                <a:buChar char="•"/>
              </a:pP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0">
                    <a:extLst>
                      <a:ext uri="{A12FA001-AC4F-418D-AE19-62706E023703}">
                        <ahyp:hlinkClr xmlns:ahyp="http://schemas.microsoft.com/office/drawing/2018/hyperlinkcolor" val="tx"/>
                      </a:ext>
                    </a:extLst>
                  </a:hlinkClick>
                </a:rPr>
                <a:t>更多形状和物体</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1">
                    <a:extLst>
                      <a:ext uri="{A12FA001-AC4F-418D-AE19-62706E023703}">
                        <ahyp:hlinkClr xmlns:ahyp="http://schemas.microsoft.com/office/drawing/2018/hyperlinkcolor" val="tx"/>
                      </a:ext>
                    </a:extLst>
                  </a:hlinkClick>
                </a:rPr>
                <a:t>物体形状和缩放</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2">
                    <a:extLst>
                      <a:ext uri="{A12FA001-AC4F-418D-AE19-62706E023703}">
                        <ahyp:hlinkClr xmlns:ahyp="http://schemas.microsoft.com/office/drawing/2018/hyperlinkcolor" val="tx"/>
                      </a:ext>
                    </a:extLst>
                  </a:hlinkClick>
                </a:rPr>
                <a:t>欧几里得空间</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3">
                    <a:extLst>
                      <a:ext uri="{A12FA001-AC4F-418D-AE19-62706E023703}">
                        <ahyp:hlinkClr xmlns:ahyp="http://schemas.microsoft.com/office/drawing/2018/hyperlinkcolor" val="tx"/>
                      </a:ext>
                    </a:extLst>
                  </a:hlinkClick>
                </a:rPr>
                <a:t>物体场</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4">
                    <a:extLst>
                      <a:ext uri="{A12FA001-AC4F-418D-AE19-62706E023703}">
                        <ahyp:hlinkClr xmlns:ahyp="http://schemas.microsoft.com/office/drawing/2018/hyperlinkcolor" val="tx"/>
                      </a:ext>
                    </a:extLst>
                  </a:hlinkClick>
                </a:rPr>
                <a:t>更改求交函数</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5">
                    <a:extLst>
                      <a:ext uri="{A12FA001-AC4F-418D-AE19-62706E023703}">
                        <ahyp:hlinkClr xmlns:ahyp="http://schemas.microsoft.com/office/drawing/2018/hyperlinkcolor" val="tx"/>
                      </a:ext>
                    </a:extLst>
                  </a:hlinkClick>
                </a:rPr>
                <a:t>寻找最近物体</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6">
                    <a:extLst>
                      <a:ext uri="{A12FA001-AC4F-418D-AE19-62706E023703}">
                        <ahyp:hlinkClr xmlns:ahyp="http://schemas.microsoft.com/office/drawing/2018/hyperlinkcolor" val="tx"/>
                      </a:ext>
                    </a:extLst>
                  </a:hlinkClick>
                </a:rPr>
                <a:t>探索场景</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7">
                    <a:extLst>
                      <a:ext uri="{A12FA001-AC4F-418D-AE19-62706E023703}">
                        <ahyp:hlinkClr xmlns:ahyp="http://schemas.microsoft.com/office/drawing/2018/hyperlinkcolor" val="tx"/>
                      </a:ext>
                    </a:extLst>
                  </a:hlinkClick>
                </a:rPr>
                <a:t>内外表面法线</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8">
                    <a:extLst>
                      <a:ext uri="{A12FA001-AC4F-418D-AE19-62706E023703}">
                        <ahyp:hlinkClr xmlns:ahyp="http://schemas.microsoft.com/office/drawing/2018/hyperlinkcolor" val="tx"/>
                      </a:ext>
                    </a:extLst>
                  </a:hlinkClick>
                </a:rPr>
                <a:t>遮蔽与间接光</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9">
                    <a:extLst>
                      <a:ext uri="{A12FA001-AC4F-418D-AE19-62706E023703}">
                        <ahyp:hlinkClr xmlns:ahyp="http://schemas.microsoft.com/office/drawing/2018/hyperlinkcolor" val="tx"/>
                      </a:ext>
                    </a:extLst>
                  </a:hlinkClick>
                </a:rPr>
                <a:t>路径追踪</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0">
                    <a:extLst>
                      <a:ext uri="{A12FA001-AC4F-418D-AE19-62706E023703}">
                        <ahyp:hlinkClr xmlns:ahyp="http://schemas.microsoft.com/office/drawing/2018/hyperlinkcolor" val="tx"/>
                      </a:ext>
                    </a:extLst>
                  </a:hlinkClick>
                </a:rPr>
                <a:t>俄罗斯轮盘赌</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1">
                    <a:extLst>
                      <a:ext uri="{A12FA001-AC4F-418D-AE19-62706E023703}">
                        <ahyp:hlinkClr xmlns:ahyp="http://schemas.microsoft.com/office/drawing/2018/hyperlinkcolor" val="tx"/>
                      </a:ext>
                    </a:extLst>
                  </a:hlinkClick>
                </a:rPr>
                <a:t>漫反射与切线空间</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2">
                    <a:extLst>
                      <a:ext uri="{A12FA001-AC4F-418D-AE19-62706E023703}">
                        <ahyp:hlinkClr xmlns:ahyp="http://schemas.microsoft.com/office/drawing/2018/hyperlinkcolor" val="tx"/>
                      </a:ext>
                    </a:extLst>
                  </a:hlinkClick>
                </a:rPr>
                <a:t>半球采样与</a:t>
              </a:r>
              <a:r>
                <a:rPr lang="en-US" altLang="zh-CN" sz="1400" b="1" i="0" u="none" strike="noStrike" dirty="0">
                  <a:effectLst/>
                  <a:latin typeface="思源黑体" panose="020B0500000000000000" pitchFamily="34" charset="-122"/>
                  <a:ea typeface="思源黑体" panose="020B0500000000000000" pitchFamily="34" charset="-122"/>
                  <a:hlinkClick r:id="rId42">
                    <a:extLst>
                      <a:ext uri="{A12FA001-AC4F-418D-AE19-62706E023703}">
                        <ahyp:hlinkClr xmlns:ahyp="http://schemas.microsoft.com/office/drawing/2018/hyperlinkcolor" val="tx"/>
                      </a:ext>
                    </a:extLst>
                  </a:hlinkClick>
                </a:rPr>
                <a:t>TBN</a:t>
              </a:r>
              <a:r>
                <a:rPr lang="zh-CN" altLang="en-US" sz="1400" b="1" i="0" u="none" strike="noStrike" dirty="0">
                  <a:effectLst/>
                  <a:latin typeface="思源黑体" panose="020B0500000000000000" pitchFamily="34" charset="-122"/>
                  <a:ea typeface="思源黑体" panose="020B0500000000000000" pitchFamily="34" charset="-122"/>
                  <a:hlinkClick r:id="rId42">
                    <a:extLst>
                      <a:ext uri="{A12FA001-AC4F-418D-AE19-62706E023703}">
                        <ahyp:hlinkClr xmlns:ahyp="http://schemas.microsoft.com/office/drawing/2018/hyperlinkcolor" val="tx"/>
                      </a:ext>
                    </a:extLst>
                  </a:hlinkClick>
                </a:rPr>
                <a:t>矩阵</a:t>
              </a:r>
              <a:endParaRPr lang="zh-CN" altLang="en-US" sz="1400" dirty="0"/>
            </a:p>
          </p:txBody>
        </p:sp>
        <p:sp>
          <p:nvSpPr>
            <p:cNvPr id="9" name="文本框 8">
              <a:extLst>
                <a:ext uri="{FF2B5EF4-FFF2-40B4-BE49-F238E27FC236}">
                  <a16:creationId xmlns:a16="http://schemas.microsoft.com/office/drawing/2014/main" id="{72F72361-AA3C-B07C-9B65-7CA287FF80BF}"/>
                </a:ext>
              </a:extLst>
            </p:cNvPr>
            <p:cNvSpPr txBox="1"/>
            <p:nvPr/>
          </p:nvSpPr>
          <p:spPr>
            <a:xfrm>
              <a:off x="12489839" y="-4788634"/>
              <a:ext cx="7757883" cy="4401205"/>
            </a:xfrm>
            <a:prstGeom prst="rect">
              <a:avLst/>
            </a:prstGeom>
            <a:noFill/>
          </p:spPr>
          <p:txBody>
            <a:bodyPr wrap="square">
              <a:spAutoFit/>
            </a:bodyPr>
            <a:lstStyle/>
            <a:p>
              <a:pPr marL="742950" lvl="1" indent="-285750" algn="l">
                <a:buFont typeface="Arial" panose="020B0604020202020204" pitchFamily="34" charset="0"/>
                <a:buChar char="•"/>
              </a:pP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3">
                    <a:extLst>
                      <a:ext uri="{A12FA001-AC4F-418D-AE19-62706E023703}">
                        <ahyp:hlinkClr xmlns:ahyp="http://schemas.microsoft.com/office/drawing/2018/hyperlinkcolor" val="tx"/>
                      </a:ext>
                    </a:extLst>
                  </a:hlinkClick>
                </a:rPr>
                <a:t>基础降噪与抗锯齿</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4">
                    <a:extLst>
                      <a:ext uri="{A12FA001-AC4F-418D-AE19-62706E023703}">
                        <ahyp:hlinkClr xmlns:ahyp="http://schemas.microsoft.com/office/drawing/2018/hyperlinkcolor" val="tx"/>
                      </a:ext>
                    </a:extLst>
                  </a:hlinkClick>
                </a:rPr>
                <a:t>基础降噪</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5">
                    <a:extLst>
                      <a:ext uri="{A12FA001-AC4F-418D-AE19-62706E023703}">
                        <ahyp:hlinkClr xmlns:ahyp="http://schemas.microsoft.com/office/drawing/2018/hyperlinkcolor" val="tx"/>
                      </a:ext>
                    </a:extLst>
                  </a:hlinkClick>
                </a:rPr>
                <a:t>超采样抗锯齿</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6">
                    <a:extLst>
                      <a:ext uri="{A12FA001-AC4F-418D-AE19-62706E023703}">
                        <ahyp:hlinkClr xmlns:ahyp="http://schemas.microsoft.com/office/drawing/2018/hyperlinkcolor" val="tx"/>
                      </a:ext>
                    </a:extLst>
                  </a:hlinkClick>
                </a:rPr>
                <a:t>物体的旋转</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7">
                    <a:extLst>
                      <a:ext uri="{A12FA001-AC4F-418D-AE19-62706E023703}">
                        <ahyp:hlinkClr xmlns:ahyp="http://schemas.microsoft.com/office/drawing/2018/hyperlinkcolor" val="tx"/>
                      </a:ext>
                    </a:extLst>
                  </a:hlinkClick>
                </a:rPr>
                <a:t>旋转矩阵</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8">
                    <a:extLst>
                      <a:ext uri="{A12FA001-AC4F-418D-AE19-62706E023703}">
                        <ahyp:hlinkClr xmlns:ahyp="http://schemas.microsoft.com/office/drawing/2018/hyperlinkcolor" val="tx"/>
                      </a:ext>
                    </a:extLst>
                  </a:hlinkClick>
                </a:rPr>
                <a:t>欧拉角</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9">
                    <a:extLst>
                      <a:ext uri="{A12FA001-AC4F-418D-AE19-62706E023703}">
                        <ahyp:hlinkClr xmlns:ahyp="http://schemas.microsoft.com/office/drawing/2018/hyperlinkcolor" val="tx"/>
                      </a:ext>
                    </a:extLst>
                  </a:hlinkClick>
                </a:rPr>
                <a:t>旋转物体</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en-US" altLang="zh-CN" sz="1400" b="1" i="0" u="none" strike="noStrike" dirty="0">
                  <a:effectLst/>
                  <a:latin typeface="思源黑体" panose="020B0500000000000000" pitchFamily="34" charset="-122"/>
                  <a:ea typeface="思源黑体" panose="020B0500000000000000" pitchFamily="34" charset="-122"/>
                  <a:hlinkClick r:id="rId50">
                    <a:extLst>
                      <a:ext uri="{A12FA001-AC4F-418D-AE19-62706E023703}">
                        <ahyp:hlinkClr xmlns:ahyp="http://schemas.microsoft.com/office/drawing/2018/hyperlinkcolor" val="tx"/>
                      </a:ext>
                    </a:extLst>
                  </a:hlinkClick>
                </a:rPr>
                <a:t>PBR </a:t>
              </a:r>
              <a:r>
                <a:rPr lang="zh-CN" altLang="en-US" sz="1400" b="1" i="0" u="none" strike="noStrike" dirty="0">
                  <a:effectLst/>
                  <a:latin typeface="思源黑体" panose="020B0500000000000000" pitchFamily="34" charset="-122"/>
                  <a:ea typeface="思源黑体" panose="020B0500000000000000" pitchFamily="34" charset="-122"/>
                  <a:hlinkClick r:id="rId50">
                    <a:extLst>
                      <a:ext uri="{A12FA001-AC4F-418D-AE19-62706E023703}">
                        <ahyp:hlinkClr xmlns:ahyp="http://schemas.microsoft.com/office/drawing/2018/hyperlinkcolor" val="tx"/>
                      </a:ext>
                    </a:extLst>
                  </a:hlinkClick>
                </a:rPr>
                <a:t>材质渲染</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51">
                    <a:extLst>
                      <a:ext uri="{A12FA001-AC4F-418D-AE19-62706E023703}">
                        <ahyp:hlinkClr xmlns:ahyp="http://schemas.microsoft.com/office/drawing/2018/hyperlinkcolor" val="tx"/>
                      </a:ext>
                    </a:extLst>
                  </a:hlinkClick>
                </a:rPr>
                <a:t>余弦重要性采样</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52">
                    <a:extLst>
                      <a:ext uri="{A12FA001-AC4F-418D-AE19-62706E023703}">
                        <ahyp:hlinkClr xmlns:ahyp="http://schemas.microsoft.com/office/drawing/2018/hyperlinkcolor" val="tx"/>
                      </a:ext>
                    </a:extLst>
                  </a:hlinkClick>
                </a:rPr>
                <a:t>菲涅尔方程</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en-US" altLang="zh-CN" sz="1400" b="1" i="0" u="none" strike="noStrike" dirty="0">
                  <a:effectLst/>
                  <a:latin typeface="思源黑体" panose="020B0500000000000000" pitchFamily="34" charset="-122"/>
                  <a:ea typeface="思源黑体" panose="020B0500000000000000" pitchFamily="34" charset="-122"/>
                  <a:hlinkClick r:id="rId53">
                    <a:extLst>
                      <a:ext uri="{A12FA001-AC4F-418D-AE19-62706E023703}">
                        <ahyp:hlinkClr xmlns:ahyp="http://schemas.microsoft.com/office/drawing/2018/hyperlinkcolor" val="tx"/>
                      </a:ext>
                    </a:extLst>
                  </a:hlinkClick>
                </a:rPr>
                <a:t>BRDF</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en-US" altLang="zh-CN" sz="1400" b="1" i="0" u="none" strike="noStrike" dirty="0">
                  <a:effectLst/>
                  <a:latin typeface="思源黑体" panose="020B0500000000000000" pitchFamily="34" charset="-122"/>
                  <a:ea typeface="思源黑体" panose="020B0500000000000000" pitchFamily="34" charset="-122"/>
                  <a:hlinkClick r:id="rId54">
                    <a:extLst>
                      <a:ext uri="{A12FA001-AC4F-418D-AE19-62706E023703}">
                        <ahyp:hlinkClr xmlns:ahyp="http://schemas.microsoft.com/office/drawing/2018/hyperlinkcolor" val="tx"/>
                      </a:ext>
                    </a:extLst>
                  </a:hlinkClick>
                </a:rPr>
                <a:t>BTDF</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55">
                    <a:extLst>
                      <a:ext uri="{A12FA001-AC4F-418D-AE19-62706E023703}">
                        <ahyp:hlinkClr xmlns:ahyp="http://schemas.microsoft.com/office/drawing/2018/hyperlinkcolor" val="tx"/>
                      </a:ext>
                    </a:extLst>
                  </a:hlinkClick>
                </a:rPr>
                <a:t>自发光</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en-US" altLang="zh-CN" sz="1400" b="1" i="0" u="none" strike="noStrike" dirty="0">
                  <a:effectLst/>
                  <a:latin typeface="思源黑体" panose="020B0500000000000000" pitchFamily="34" charset="-122"/>
                  <a:ea typeface="思源黑体" panose="020B0500000000000000" pitchFamily="34" charset="-122"/>
                  <a:hlinkClick r:id="rId56">
                    <a:extLst>
                      <a:ext uri="{A12FA001-AC4F-418D-AE19-62706E023703}">
                        <ahyp:hlinkClr xmlns:ahyp="http://schemas.microsoft.com/office/drawing/2018/hyperlinkcolor" val="tx"/>
                      </a:ext>
                    </a:extLst>
                  </a:hlinkClick>
                </a:rPr>
                <a:t>IBL </a:t>
              </a:r>
              <a:r>
                <a:rPr lang="zh-CN" altLang="en-US" sz="1400" b="1" i="0" u="none" strike="noStrike" dirty="0">
                  <a:effectLst/>
                  <a:latin typeface="思源黑体" panose="020B0500000000000000" pitchFamily="34" charset="-122"/>
                  <a:ea typeface="思源黑体" panose="020B0500000000000000" pitchFamily="34" charset="-122"/>
                  <a:hlinkClick r:id="rId56">
                    <a:extLst>
                      <a:ext uri="{A12FA001-AC4F-418D-AE19-62706E023703}">
                        <ahyp:hlinkClr xmlns:ahyp="http://schemas.microsoft.com/office/drawing/2018/hyperlinkcolor" val="tx"/>
                      </a:ext>
                    </a:extLst>
                  </a:hlinkClick>
                </a:rPr>
                <a:t>基于图像照明</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57">
                    <a:extLst>
                      <a:ext uri="{A12FA001-AC4F-418D-AE19-62706E023703}">
                        <ahyp:hlinkClr xmlns:ahyp="http://schemas.microsoft.com/office/drawing/2018/hyperlinkcolor" val="tx"/>
                      </a:ext>
                    </a:extLst>
                  </a:hlinkClick>
                </a:rPr>
                <a:t>读取图片</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58">
                    <a:extLst>
                      <a:ext uri="{A12FA001-AC4F-418D-AE19-62706E023703}">
                        <ahyp:hlinkClr xmlns:ahyp="http://schemas.microsoft.com/office/drawing/2018/hyperlinkcolor" val="tx"/>
                      </a:ext>
                    </a:extLst>
                  </a:hlinkClick>
                </a:rPr>
                <a:t>采样球面贴图</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59">
                    <a:extLst>
                      <a:ext uri="{A12FA001-AC4F-418D-AE19-62706E023703}">
                        <ahyp:hlinkClr xmlns:ahyp="http://schemas.microsoft.com/office/drawing/2018/hyperlinkcolor" val="tx"/>
                      </a:ext>
                    </a:extLst>
                  </a:hlinkClick>
                </a:rPr>
                <a:t>色调映射</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60">
                    <a:extLst>
                      <a:ext uri="{A12FA001-AC4F-418D-AE19-62706E023703}">
                        <ahyp:hlinkClr xmlns:ahyp="http://schemas.microsoft.com/office/drawing/2018/hyperlinkcolor" val="tx"/>
                      </a:ext>
                    </a:extLst>
                  </a:hlinkClick>
                </a:rPr>
                <a:t>曝光与 </a:t>
              </a:r>
              <a:r>
                <a:rPr lang="en-US" altLang="zh-CN" sz="1400" b="1" i="0" u="none" strike="noStrike" dirty="0">
                  <a:effectLst/>
                  <a:latin typeface="思源黑体" panose="020B0500000000000000" pitchFamily="34" charset="-122"/>
                  <a:ea typeface="思源黑体" panose="020B0500000000000000" pitchFamily="34" charset="-122"/>
                  <a:hlinkClick r:id="rId60">
                    <a:extLst>
                      <a:ext uri="{A12FA001-AC4F-418D-AE19-62706E023703}">
                        <ahyp:hlinkClr xmlns:ahyp="http://schemas.microsoft.com/office/drawing/2018/hyperlinkcolor" val="tx"/>
                      </a:ext>
                    </a:extLst>
                  </a:hlinkClick>
                </a:rPr>
                <a:t>gamma </a:t>
              </a:r>
              <a:r>
                <a:rPr lang="zh-CN" altLang="en-US" sz="1400" b="1" i="0" u="none" strike="noStrike" dirty="0">
                  <a:effectLst/>
                  <a:latin typeface="思源黑体" panose="020B0500000000000000" pitchFamily="34" charset="-122"/>
                  <a:ea typeface="思源黑体" panose="020B0500000000000000" pitchFamily="34" charset="-122"/>
                  <a:hlinkClick r:id="rId60">
                    <a:extLst>
                      <a:ext uri="{A12FA001-AC4F-418D-AE19-62706E023703}">
                        <ahyp:hlinkClr xmlns:ahyp="http://schemas.microsoft.com/office/drawing/2018/hyperlinkcolor" val="tx"/>
                      </a:ext>
                    </a:extLst>
                  </a:hlinkClick>
                </a:rPr>
                <a:t>矫正</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en-US" altLang="zh-CN" sz="1400" b="1" i="0" u="none" strike="noStrike" dirty="0">
                  <a:effectLst/>
                  <a:latin typeface="思源黑体" panose="020B0500000000000000" pitchFamily="34" charset="-122"/>
                  <a:ea typeface="思源黑体" panose="020B0500000000000000" pitchFamily="34" charset="-122"/>
                  <a:hlinkClick r:id="rId61">
                    <a:extLst>
                      <a:ext uri="{A12FA001-AC4F-418D-AE19-62706E023703}">
                        <ahyp:hlinkClr xmlns:ahyp="http://schemas.microsoft.com/office/drawing/2018/hyperlinkcolor" val="tx"/>
                      </a:ext>
                    </a:extLst>
                  </a:hlinkClick>
                </a:rPr>
                <a:t>AI </a:t>
              </a:r>
              <a:r>
                <a:rPr lang="zh-CN" altLang="en-US" sz="1400" b="1" i="0" u="none" strike="noStrike" dirty="0">
                  <a:effectLst/>
                  <a:latin typeface="思源黑体" panose="020B0500000000000000" pitchFamily="34" charset="-122"/>
                  <a:ea typeface="思源黑体" panose="020B0500000000000000" pitchFamily="34" charset="-122"/>
                  <a:hlinkClick r:id="rId61">
                    <a:extLst>
                      <a:ext uri="{A12FA001-AC4F-418D-AE19-62706E023703}">
                        <ahyp:hlinkClr xmlns:ahyp="http://schemas.microsoft.com/office/drawing/2018/hyperlinkcolor" val="tx"/>
                      </a:ext>
                    </a:extLst>
                  </a:hlinkClick>
                </a:rPr>
                <a:t>降噪</a:t>
              </a:r>
              <a:endParaRPr lang="zh-CN" altLang="en-US" sz="1400" dirty="0"/>
            </a:p>
          </p:txBody>
        </p:sp>
      </p:grpSp>
      <p:sp>
        <p:nvSpPr>
          <p:cNvPr id="15" name="文本框 14">
            <a:extLst>
              <a:ext uri="{FF2B5EF4-FFF2-40B4-BE49-F238E27FC236}">
                <a16:creationId xmlns:a16="http://schemas.microsoft.com/office/drawing/2014/main" id="{D2816F46-2353-62B1-5BEA-A4859B267D0A}"/>
              </a:ext>
            </a:extLst>
          </p:cNvPr>
          <p:cNvSpPr txBox="1"/>
          <p:nvPr/>
        </p:nvSpPr>
        <p:spPr>
          <a:xfrm>
            <a:off x="1222257" y="1303866"/>
            <a:ext cx="7620000" cy="461665"/>
          </a:xfrm>
          <a:prstGeom prst="rect">
            <a:avLst/>
          </a:prstGeom>
          <a:noFill/>
        </p:spPr>
        <p:txBody>
          <a:bodyPr wrap="square">
            <a:spAutoFit/>
          </a:bodyPr>
          <a:lstStyle/>
          <a:p>
            <a:r>
              <a:rPr lang="zh-CN" altLang="en-US" sz="2400" b="1" dirty="0">
                <a:latin typeface="PingFang SC Semibold"/>
              </a:rPr>
              <a:t>https://shao.fun/blog/w/taichi-ray-tracing.html</a:t>
            </a:r>
          </a:p>
        </p:txBody>
      </p:sp>
    </p:spTree>
    <p:extLst>
      <p:ext uri="{BB962C8B-B14F-4D97-AF65-F5344CB8AC3E}">
        <p14:creationId xmlns:p14="http://schemas.microsoft.com/office/powerpoint/2010/main" val="3597712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pic>
        <p:nvPicPr>
          <p:cNvPr id="8" name="图片 7">
            <a:extLst>
              <a:ext uri="{FF2B5EF4-FFF2-40B4-BE49-F238E27FC236}">
                <a16:creationId xmlns:a16="http://schemas.microsoft.com/office/drawing/2014/main" id="{E6BF9783-B5D5-97DA-0BDC-1EFAC091A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270" y="1033445"/>
            <a:ext cx="9310756" cy="4791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文本框 8">
            <a:extLst>
              <a:ext uri="{FF2B5EF4-FFF2-40B4-BE49-F238E27FC236}">
                <a16:creationId xmlns:a16="http://schemas.microsoft.com/office/drawing/2014/main" id="{7A80EC35-900D-C7D6-7CC3-B8A4D501D02E}"/>
              </a:ext>
            </a:extLst>
          </p:cNvPr>
          <p:cNvSpPr txBox="1"/>
          <p:nvPr/>
        </p:nvSpPr>
        <p:spPr>
          <a:xfrm>
            <a:off x="6976026" y="5250822"/>
            <a:ext cx="7620000" cy="461665"/>
          </a:xfrm>
          <a:prstGeom prst="rect">
            <a:avLst/>
          </a:prstGeom>
          <a:noFill/>
        </p:spPr>
        <p:txBody>
          <a:bodyPr wrap="square">
            <a:spAutoFit/>
          </a:bodyPr>
          <a:lstStyle/>
          <a:p>
            <a:r>
              <a:rPr lang="zh-CN" altLang="en-US" sz="2400" b="1" dirty="0">
                <a:latin typeface="PingFang SC Semibold"/>
              </a:rPr>
              <a:t>https://</a:t>
            </a:r>
            <a:r>
              <a:rPr lang="en-US" altLang="zh-CN" sz="2400" b="1" dirty="0">
                <a:latin typeface="PingFang SC Semibold"/>
              </a:rPr>
              <a:t>raytracing.</a:t>
            </a:r>
            <a:r>
              <a:rPr lang="zh-CN" altLang="en-US" sz="2400" b="1" dirty="0">
                <a:latin typeface="PingFang SC Semibold"/>
              </a:rPr>
              <a:t>shao.fun/</a:t>
            </a:r>
          </a:p>
        </p:txBody>
      </p:sp>
      <p:pic>
        <p:nvPicPr>
          <p:cNvPr id="14" name="图形 13">
            <a:extLst>
              <a:ext uri="{FF2B5EF4-FFF2-40B4-BE49-F238E27FC236}">
                <a16:creationId xmlns:a16="http://schemas.microsoft.com/office/drawing/2014/main" id="{709D1F8A-BF9A-705E-CAC5-38457A9CD9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4848" y="2005012"/>
            <a:ext cx="8991600" cy="3171825"/>
          </a:xfrm>
          <a:prstGeom prst="rect">
            <a:avLst/>
          </a:prstGeom>
        </p:spPr>
      </p:pic>
    </p:spTree>
    <p:extLst>
      <p:ext uri="{BB962C8B-B14F-4D97-AF65-F5344CB8AC3E}">
        <p14:creationId xmlns:p14="http://schemas.microsoft.com/office/powerpoint/2010/main" val="34689909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pic>
        <p:nvPicPr>
          <p:cNvPr id="8" name="图片 7">
            <a:extLst>
              <a:ext uri="{FF2B5EF4-FFF2-40B4-BE49-F238E27FC236}">
                <a16:creationId xmlns:a16="http://schemas.microsoft.com/office/drawing/2014/main" id="{E6BF9783-B5D5-97DA-0BDC-1EFAC091A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270" y="1033445"/>
            <a:ext cx="9310756" cy="4791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文本框 8">
            <a:extLst>
              <a:ext uri="{FF2B5EF4-FFF2-40B4-BE49-F238E27FC236}">
                <a16:creationId xmlns:a16="http://schemas.microsoft.com/office/drawing/2014/main" id="{7A80EC35-900D-C7D6-7CC3-B8A4D501D02E}"/>
              </a:ext>
            </a:extLst>
          </p:cNvPr>
          <p:cNvSpPr txBox="1"/>
          <p:nvPr/>
        </p:nvSpPr>
        <p:spPr>
          <a:xfrm>
            <a:off x="6976026" y="5250822"/>
            <a:ext cx="7620000" cy="461665"/>
          </a:xfrm>
          <a:prstGeom prst="rect">
            <a:avLst/>
          </a:prstGeom>
          <a:noFill/>
        </p:spPr>
        <p:txBody>
          <a:bodyPr wrap="square">
            <a:spAutoFit/>
          </a:bodyPr>
          <a:lstStyle/>
          <a:p>
            <a:r>
              <a:rPr lang="zh-CN" altLang="en-US" sz="2400" b="1" dirty="0">
                <a:latin typeface="PingFang SC Semibold"/>
              </a:rPr>
              <a:t>https://</a:t>
            </a:r>
            <a:r>
              <a:rPr lang="en-US" altLang="zh-CN" sz="2400" b="1" dirty="0">
                <a:latin typeface="PingFang SC Semibold"/>
              </a:rPr>
              <a:t>raytracing.</a:t>
            </a:r>
            <a:r>
              <a:rPr lang="zh-CN" altLang="en-US" sz="2400" b="1" dirty="0">
                <a:latin typeface="PingFang SC Semibold"/>
              </a:rPr>
              <a:t>shao.fun/</a:t>
            </a:r>
          </a:p>
        </p:txBody>
      </p:sp>
      <p:pic>
        <p:nvPicPr>
          <p:cNvPr id="14" name="图形 13">
            <a:extLst>
              <a:ext uri="{FF2B5EF4-FFF2-40B4-BE49-F238E27FC236}">
                <a16:creationId xmlns:a16="http://schemas.microsoft.com/office/drawing/2014/main" id="{709D1F8A-BF9A-705E-CAC5-38457A9CD9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4848" y="2005012"/>
            <a:ext cx="8991600" cy="3171825"/>
          </a:xfrm>
          <a:prstGeom prst="rect">
            <a:avLst/>
          </a:prstGeom>
        </p:spPr>
      </p:pic>
      <p:pic>
        <p:nvPicPr>
          <p:cNvPr id="16" name="图片 15">
            <a:extLst>
              <a:ext uri="{FF2B5EF4-FFF2-40B4-BE49-F238E27FC236}">
                <a16:creationId xmlns:a16="http://schemas.microsoft.com/office/drawing/2014/main" id="{8791A4F8-AD7C-27A4-2151-9A7DBA562BEB}"/>
              </a:ext>
            </a:extLst>
          </p:cNvPr>
          <p:cNvPicPr>
            <a:picLocks noChangeAspect="1"/>
          </p:cNvPicPr>
          <p:nvPr/>
        </p:nvPicPr>
        <p:blipFill>
          <a:blip r:embed="rId6"/>
          <a:stretch>
            <a:fillRect/>
          </a:stretch>
        </p:blipFill>
        <p:spPr>
          <a:xfrm>
            <a:off x="3245623" y="2147878"/>
            <a:ext cx="5700754" cy="25622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858699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pic>
        <p:nvPicPr>
          <p:cNvPr id="8" name="图片 7">
            <a:extLst>
              <a:ext uri="{FF2B5EF4-FFF2-40B4-BE49-F238E27FC236}">
                <a16:creationId xmlns:a16="http://schemas.microsoft.com/office/drawing/2014/main" id="{E6BF9783-B5D5-97DA-0BDC-1EFAC091A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270" y="1033445"/>
            <a:ext cx="9310756" cy="4791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文本框 8">
            <a:extLst>
              <a:ext uri="{FF2B5EF4-FFF2-40B4-BE49-F238E27FC236}">
                <a16:creationId xmlns:a16="http://schemas.microsoft.com/office/drawing/2014/main" id="{7A80EC35-900D-C7D6-7CC3-B8A4D501D02E}"/>
              </a:ext>
            </a:extLst>
          </p:cNvPr>
          <p:cNvSpPr txBox="1"/>
          <p:nvPr/>
        </p:nvSpPr>
        <p:spPr>
          <a:xfrm>
            <a:off x="6976026" y="5250822"/>
            <a:ext cx="7620000" cy="461665"/>
          </a:xfrm>
          <a:prstGeom prst="rect">
            <a:avLst/>
          </a:prstGeom>
          <a:noFill/>
        </p:spPr>
        <p:txBody>
          <a:bodyPr wrap="square">
            <a:spAutoFit/>
          </a:bodyPr>
          <a:lstStyle/>
          <a:p>
            <a:r>
              <a:rPr lang="zh-CN" altLang="en-US" sz="2400" b="1" dirty="0">
                <a:latin typeface="PingFang SC Semibold"/>
              </a:rPr>
              <a:t>https://</a:t>
            </a:r>
            <a:r>
              <a:rPr lang="en-US" altLang="zh-CN" sz="2400" b="1" dirty="0">
                <a:latin typeface="PingFang SC Semibold"/>
              </a:rPr>
              <a:t>raytracing.</a:t>
            </a:r>
            <a:r>
              <a:rPr lang="zh-CN" altLang="en-US" sz="2400" b="1" dirty="0">
                <a:latin typeface="PingFang SC Semibold"/>
              </a:rPr>
              <a:t>shao.fun/</a:t>
            </a:r>
          </a:p>
        </p:txBody>
      </p:sp>
      <p:pic>
        <p:nvPicPr>
          <p:cNvPr id="14" name="图形 13">
            <a:extLst>
              <a:ext uri="{FF2B5EF4-FFF2-40B4-BE49-F238E27FC236}">
                <a16:creationId xmlns:a16="http://schemas.microsoft.com/office/drawing/2014/main" id="{709D1F8A-BF9A-705E-CAC5-38457A9CD9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4848" y="2005012"/>
            <a:ext cx="8991600" cy="3171825"/>
          </a:xfrm>
          <a:prstGeom prst="rect">
            <a:avLst/>
          </a:prstGeom>
        </p:spPr>
      </p:pic>
      <p:pic>
        <p:nvPicPr>
          <p:cNvPr id="16" name="图片 15">
            <a:extLst>
              <a:ext uri="{FF2B5EF4-FFF2-40B4-BE49-F238E27FC236}">
                <a16:creationId xmlns:a16="http://schemas.microsoft.com/office/drawing/2014/main" id="{8791A4F8-AD7C-27A4-2151-9A7DBA562BEB}"/>
              </a:ext>
            </a:extLst>
          </p:cNvPr>
          <p:cNvPicPr>
            <a:picLocks noChangeAspect="1"/>
          </p:cNvPicPr>
          <p:nvPr/>
        </p:nvPicPr>
        <p:blipFill>
          <a:blip r:embed="rId6"/>
          <a:stretch>
            <a:fillRect/>
          </a:stretch>
        </p:blipFill>
        <p:spPr>
          <a:xfrm>
            <a:off x="3245623" y="2147878"/>
            <a:ext cx="5700754" cy="2562244"/>
          </a:xfrm>
          <a:prstGeom prst="rect">
            <a:avLst/>
          </a:prstGeom>
        </p:spPr>
      </p:pic>
      <p:pic>
        <p:nvPicPr>
          <p:cNvPr id="10" name="图形 9">
            <a:extLst>
              <a:ext uri="{FF2B5EF4-FFF2-40B4-BE49-F238E27FC236}">
                <a16:creationId xmlns:a16="http://schemas.microsoft.com/office/drawing/2014/main" id="{8101AD1E-B8E9-4917-71B3-1F5E394A1C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88638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pic>
        <p:nvPicPr>
          <p:cNvPr id="8" name="图片 7">
            <a:extLst>
              <a:ext uri="{FF2B5EF4-FFF2-40B4-BE49-F238E27FC236}">
                <a16:creationId xmlns:a16="http://schemas.microsoft.com/office/drawing/2014/main" id="{E6BF9783-B5D5-97DA-0BDC-1EFAC091A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270" y="1033445"/>
            <a:ext cx="9310756" cy="4791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文本框 8">
            <a:extLst>
              <a:ext uri="{FF2B5EF4-FFF2-40B4-BE49-F238E27FC236}">
                <a16:creationId xmlns:a16="http://schemas.microsoft.com/office/drawing/2014/main" id="{7A80EC35-900D-C7D6-7CC3-B8A4D501D02E}"/>
              </a:ext>
            </a:extLst>
          </p:cNvPr>
          <p:cNvSpPr txBox="1"/>
          <p:nvPr/>
        </p:nvSpPr>
        <p:spPr>
          <a:xfrm>
            <a:off x="6976026" y="5250822"/>
            <a:ext cx="7620000" cy="461665"/>
          </a:xfrm>
          <a:prstGeom prst="rect">
            <a:avLst/>
          </a:prstGeom>
          <a:noFill/>
        </p:spPr>
        <p:txBody>
          <a:bodyPr wrap="square">
            <a:spAutoFit/>
          </a:bodyPr>
          <a:lstStyle/>
          <a:p>
            <a:r>
              <a:rPr lang="zh-CN" altLang="en-US" sz="2400" b="1" dirty="0">
                <a:latin typeface="PingFang SC Semibold"/>
              </a:rPr>
              <a:t>https://</a:t>
            </a:r>
            <a:r>
              <a:rPr lang="en-US" altLang="zh-CN" sz="2400" b="1" dirty="0">
                <a:latin typeface="PingFang SC Semibold"/>
              </a:rPr>
              <a:t>raytracing.</a:t>
            </a:r>
            <a:r>
              <a:rPr lang="zh-CN" altLang="en-US" sz="2400" b="1" dirty="0">
                <a:latin typeface="PingFang SC Semibold"/>
              </a:rPr>
              <a:t>shao.fun/</a:t>
            </a:r>
          </a:p>
        </p:txBody>
      </p:sp>
      <p:pic>
        <p:nvPicPr>
          <p:cNvPr id="14" name="图形 13">
            <a:extLst>
              <a:ext uri="{FF2B5EF4-FFF2-40B4-BE49-F238E27FC236}">
                <a16:creationId xmlns:a16="http://schemas.microsoft.com/office/drawing/2014/main" id="{709D1F8A-BF9A-705E-CAC5-38457A9CD9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4848" y="18031075"/>
            <a:ext cx="8991600" cy="3171825"/>
          </a:xfrm>
          <a:prstGeom prst="rect">
            <a:avLst/>
          </a:prstGeom>
        </p:spPr>
      </p:pic>
      <p:pic>
        <p:nvPicPr>
          <p:cNvPr id="16" name="图片 15">
            <a:extLst>
              <a:ext uri="{FF2B5EF4-FFF2-40B4-BE49-F238E27FC236}">
                <a16:creationId xmlns:a16="http://schemas.microsoft.com/office/drawing/2014/main" id="{8791A4F8-AD7C-27A4-2151-9A7DBA562BEB}"/>
              </a:ext>
            </a:extLst>
          </p:cNvPr>
          <p:cNvPicPr>
            <a:picLocks noChangeAspect="1"/>
          </p:cNvPicPr>
          <p:nvPr/>
        </p:nvPicPr>
        <p:blipFill>
          <a:blip r:embed="rId6"/>
          <a:stretch>
            <a:fillRect/>
          </a:stretch>
        </p:blipFill>
        <p:spPr>
          <a:xfrm>
            <a:off x="3245623" y="14127165"/>
            <a:ext cx="5700754" cy="2562244"/>
          </a:xfrm>
          <a:prstGeom prst="rect">
            <a:avLst/>
          </a:prstGeom>
        </p:spPr>
      </p:pic>
      <p:pic>
        <p:nvPicPr>
          <p:cNvPr id="10" name="图形 9">
            <a:extLst>
              <a:ext uri="{FF2B5EF4-FFF2-40B4-BE49-F238E27FC236}">
                <a16:creationId xmlns:a16="http://schemas.microsoft.com/office/drawing/2014/main" id="{8101AD1E-B8E9-4917-71B3-1F5E394A1C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67000" y="6546860"/>
            <a:ext cx="6858000" cy="6858000"/>
          </a:xfrm>
          <a:prstGeom prst="rect">
            <a:avLst/>
          </a:prstGeom>
        </p:spPr>
      </p:pic>
    </p:spTree>
    <p:extLst>
      <p:ext uri="{BB962C8B-B14F-4D97-AF65-F5344CB8AC3E}">
        <p14:creationId xmlns:p14="http://schemas.microsoft.com/office/powerpoint/2010/main" val="28245130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pic>
        <p:nvPicPr>
          <p:cNvPr id="8" name="图片 7">
            <a:extLst>
              <a:ext uri="{FF2B5EF4-FFF2-40B4-BE49-F238E27FC236}">
                <a16:creationId xmlns:a16="http://schemas.microsoft.com/office/drawing/2014/main" id="{E6BF9783-B5D5-97DA-0BDC-1EFAC091A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270" y="7129445"/>
            <a:ext cx="9310756" cy="4791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文本框 6">
            <a:extLst>
              <a:ext uri="{FF2B5EF4-FFF2-40B4-BE49-F238E27FC236}">
                <a16:creationId xmlns:a16="http://schemas.microsoft.com/office/drawing/2014/main" id="{28D0EB92-31C8-8232-58CC-FE5D9EAA40DC}"/>
              </a:ext>
            </a:extLst>
          </p:cNvPr>
          <p:cNvSpPr txBox="1"/>
          <p:nvPr/>
        </p:nvSpPr>
        <p:spPr>
          <a:xfrm>
            <a:off x="6976026" y="7340879"/>
            <a:ext cx="7620000" cy="461665"/>
          </a:xfrm>
          <a:prstGeom prst="rect">
            <a:avLst/>
          </a:prstGeom>
          <a:noFill/>
        </p:spPr>
        <p:txBody>
          <a:bodyPr wrap="square">
            <a:spAutoFit/>
          </a:bodyPr>
          <a:lstStyle/>
          <a:p>
            <a:r>
              <a:rPr lang="zh-CN" altLang="en-US" sz="2400" b="1" dirty="0">
                <a:latin typeface="PingFang SC Semibold"/>
              </a:rPr>
              <a:t>https://</a:t>
            </a:r>
            <a:r>
              <a:rPr lang="en-US" altLang="zh-CN" sz="2400" b="1" dirty="0">
                <a:latin typeface="PingFang SC Semibold"/>
              </a:rPr>
              <a:t>raytracing.</a:t>
            </a:r>
            <a:r>
              <a:rPr lang="zh-CN" altLang="en-US" sz="2400" b="1" dirty="0">
                <a:latin typeface="PingFang SC Semibold"/>
              </a:rPr>
              <a:t>shao.fun/</a:t>
            </a:r>
          </a:p>
        </p:txBody>
      </p:sp>
      <p:pic>
        <p:nvPicPr>
          <p:cNvPr id="10" name="图片 9">
            <a:extLst>
              <a:ext uri="{FF2B5EF4-FFF2-40B4-BE49-F238E27FC236}">
                <a16:creationId xmlns:a16="http://schemas.microsoft.com/office/drawing/2014/main" id="{188032D1-67E7-8F87-3349-AAB845732F60}"/>
              </a:ext>
            </a:extLst>
          </p:cNvPr>
          <p:cNvPicPr>
            <a:picLocks noChangeAspect="1"/>
          </p:cNvPicPr>
          <p:nvPr/>
        </p:nvPicPr>
        <p:blipFill>
          <a:blip r:embed="rId4"/>
          <a:stretch>
            <a:fillRect/>
          </a:stretch>
        </p:blipFill>
        <p:spPr>
          <a:xfrm>
            <a:off x="2386865" y="1027906"/>
            <a:ext cx="6808672" cy="483626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942800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pic>
        <p:nvPicPr>
          <p:cNvPr id="12" name="图片 11">
            <a:extLst>
              <a:ext uri="{FF2B5EF4-FFF2-40B4-BE49-F238E27FC236}">
                <a16:creationId xmlns:a16="http://schemas.microsoft.com/office/drawing/2014/main" id="{A494E1B3-B925-3670-A194-BBB642E3C2FA}"/>
              </a:ext>
            </a:extLst>
          </p:cNvPr>
          <p:cNvPicPr>
            <a:picLocks noChangeAspect="1"/>
          </p:cNvPicPr>
          <p:nvPr/>
        </p:nvPicPr>
        <p:blipFill>
          <a:blip r:embed="rId3"/>
          <a:stretch>
            <a:fillRect/>
          </a:stretch>
        </p:blipFill>
        <p:spPr>
          <a:xfrm>
            <a:off x="1837879" y="600075"/>
            <a:ext cx="7906643" cy="5657850"/>
          </a:xfrm>
          <a:prstGeom prst="rect">
            <a:avLst/>
          </a:prstGeom>
          <a:effectLst>
            <a:outerShdw blurRad="63500" sx="102000" sy="102000" algn="ctr" rotWithShape="0">
              <a:prstClr val="black">
                <a:alpha val="40000"/>
              </a:prstClr>
            </a:outerShdw>
          </a:effectLst>
        </p:spPr>
      </p:pic>
      <p:sp>
        <p:nvSpPr>
          <p:cNvPr id="14" name="文本框 13">
            <a:extLst>
              <a:ext uri="{FF2B5EF4-FFF2-40B4-BE49-F238E27FC236}">
                <a16:creationId xmlns:a16="http://schemas.microsoft.com/office/drawing/2014/main" id="{AA8FD37F-A658-4DD9-C0E2-3B74B34A1DFE}"/>
              </a:ext>
            </a:extLst>
          </p:cNvPr>
          <p:cNvSpPr txBox="1"/>
          <p:nvPr/>
        </p:nvSpPr>
        <p:spPr>
          <a:xfrm>
            <a:off x="6202839" y="6075363"/>
            <a:ext cx="6096000" cy="369332"/>
          </a:xfrm>
          <a:prstGeom prst="rect">
            <a:avLst/>
          </a:prstGeom>
          <a:noFill/>
        </p:spPr>
        <p:txBody>
          <a:bodyPr wrap="square">
            <a:spAutoFit/>
          </a:bodyPr>
          <a:lstStyle/>
          <a:p>
            <a:r>
              <a:rPr lang="zh-CN" altLang="en-US" dirty="0">
                <a:latin typeface="思源黑体" panose="020B0500000000000000" pitchFamily="34" charset="-122"/>
                <a:ea typeface="思源黑体" panose="020B0500000000000000" pitchFamily="34" charset="-122"/>
              </a:rPr>
              <a:t>https://github.com/HK-SHAO/taichi-cheatsheet-svg</a:t>
            </a:r>
          </a:p>
        </p:txBody>
      </p:sp>
      <p:sp>
        <p:nvSpPr>
          <p:cNvPr id="15" name="文本框 14">
            <a:extLst>
              <a:ext uri="{FF2B5EF4-FFF2-40B4-BE49-F238E27FC236}">
                <a16:creationId xmlns:a16="http://schemas.microsoft.com/office/drawing/2014/main" id="{BD9F426E-EE3A-B37D-ED5C-CD034A3E1481}"/>
              </a:ext>
            </a:extLst>
          </p:cNvPr>
          <p:cNvSpPr txBox="1"/>
          <p:nvPr/>
        </p:nvSpPr>
        <p:spPr>
          <a:xfrm>
            <a:off x="6202839" y="6378575"/>
            <a:ext cx="6096000" cy="369332"/>
          </a:xfrm>
          <a:prstGeom prst="rect">
            <a:avLst/>
          </a:prstGeom>
          <a:noFill/>
        </p:spPr>
        <p:txBody>
          <a:bodyPr wrap="square">
            <a:spAutoFit/>
          </a:bodyPr>
          <a:lstStyle/>
          <a:p>
            <a:r>
              <a:rPr lang="en-US" altLang="zh-CN" dirty="0">
                <a:latin typeface="思源黑体" panose="020B0500000000000000" pitchFamily="34" charset="-122"/>
                <a:ea typeface="思源黑体" panose="020B0500000000000000" pitchFamily="34" charset="-122"/>
              </a:rPr>
              <a:t>https://shao.fun/taichi-cheatsheet-svg/</a:t>
            </a:r>
            <a:endParaRPr lang="zh-CN" altLang="en-US" dirty="0">
              <a:latin typeface="思源黑体" panose="020B0500000000000000" pitchFamily="34" charset="-122"/>
              <a:ea typeface="思源黑体" panose="020B0500000000000000" pitchFamily="34" charset="-122"/>
            </a:endParaRPr>
          </a:p>
        </p:txBody>
      </p:sp>
    </p:spTree>
    <p:extLst>
      <p:ext uri="{BB962C8B-B14F-4D97-AF65-F5344CB8AC3E}">
        <p14:creationId xmlns:p14="http://schemas.microsoft.com/office/powerpoint/2010/main" val="631127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spTree>
    <p:extLst>
      <p:ext uri="{BB962C8B-B14F-4D97-AF65-F5344CB8AC3E}">
        <p14:creationId xmlns:p14="http://schemas.microsoft.com/office/powerpoint/2010/main" val="32898165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0D63C5-F523-A144-54CA-F7CD7DA8EFFC}"/>
              </a:ext>
            </a:extLst>
          </p:cNvPr>
          <p:cNvSpPr>
            <a:spLocks noGrp="1"/>
          </p:cNvSpPr>
          <p:nvPr>
            <p:ph type="title"/>
          </p:nvPr>
        </p:nvSpPr>
        <p:spPr/>
        <p:txBody>
          <a:bodyPr/>
          <a:lstStyle/>
          <a:p>
            <a:r>
              <a:rPr lang="en-US"/>
              <a:t>THANK YOU</a:t>
            </a:r>
            <a:endParaRPr lang="zh-CN"/>
          </a:p>
        </p:txBody>
      </p:sp>
      <p:sp>
        <p:nvSpPr>
          <p:cNvPr id="3" name="文本占位符 2">
            <a:extLst>
              <a:ext uri="{FF2B5EF4-FFF2-40B4-BE49-F238E27FC236}">
                <a16:creationId xmlns:a16="http://schemas.microsoft.com/office/drawing/2014/main" id="{2812A223-E364-0DA1-B981-61AEE6DB2B4C}"/>
              </a:ext>
            </a:extLst>
          </p:cNvPr>
          <p:cNvSpPr>
            <a:spLocks noGrp="1"/>
          </p:cNvSpPr>
          <p:nvPr>
            <p:ph type="body" idx="1"/>
          </p:nvPr>
        </p:nvSpPr>
        <p:spPr/>
        <p:txBody>
          <a:bodyPr/>
          <a:lstStyle/>
          <a:p>
            <a:r>
              <a:rPr lang="en-US"/>
              <a:t>December 4, 2022</a:t>
            </a:r>
            <a:endParaRPr lang="zh-CN"/>
          </a:p>
          <a:p>
            <a:endParaRPr lang="zh-CN"/>
          </a:p>
        </p:txBody>
      </p:sp>
    </p:spTree>
    <p:extLst>
      <p:ext uri="{BB962C8B-B14F-4D97-AF65-F5344CB8AC3E}">
        <p14:creationId xmlns:p14="http://schemas.microsoft.com/office/powerpoint/2010/main" val="12378893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iayewang">
            <a:extLst>
              <a:ext uri="{FF2B5EF4-FFF2-40B4-BE49-F238E27FC236}">
                <a16:creationId xmlns:a16="http://schemas.microsoft.com/office/drawing/2014/main" id="{9B307E37-347C-6DB7-3F95-5346486EB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77" y="1679714"/>
            <a:ext cx="1749286" cy="17492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A5E0EB8-C6E2-E2EC-DBEF-736876BC9C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2743" y="1679713"/>
            <a:ext cx="1749287" cy="174928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729E347-5D83-5CD8-E991-BCB9BAC7D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8510" y="1679714"/>
            <a:ext cx="1749286" cy="1749286"/>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文本占位符 2">
            <a:extLst>
              <a:ext uri="{FF2B5EF4-FFF2-40B4-BE49-F238E27FC236}">
                <a16:creationId xmlns:a16="http://schemas.microsoft.com/office/drawing/2014/main" id="{47863053-BF05-4067-4ACD-070BC4F5C8F5}"/>
              </a:ext>
            </a:extLst>
          </p:cNvPr>
          <p:cNvSpPr>
            <a:spLocks noGrp="1"/>
          </p:cNvSpPr>
          <p:nvPr>
            <p:ph type="body" idx="1"/>
          </p:nvPr>
        </p:nvSpPr>
        <p:spPr>
          <a:xfrm>
            <a:off x="1246714" y="3809683"/>
            <a:ext cx="7569033" cy="1500187"/>
          </a:xfrm>
        </p:spPr>
        <p:txBody>
          <a:bodyPr/>
          <a:lstStyle/>
          <a:p>
            <a:r>
              <a:rPr lang="zh-CN" altLang="en-US" dirty="0"/>
              <a:t>王家晔、蔡逸彬、柯妤</a:t>
            </a:r>
            <a:endParaRPr lang="zh-CN" dirty="0"/>
          </a:p>
        </p:txBody>
      </p:sp>
    </p:spTree>
    <p:extLst>
      <p:ext uri="{BB962C8B-B14F-4D97-AF65-F5344CB8AC3E}">
        <p14:creationId xmlns:p14="http://schemas.microsoft.com/office/powerpoint/2010/main" val="1927747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7E4C-9779-0293-E6D4-02788AB3E2C7}"/>
              </a:ext>
            </a:extLst>
          </p:cNvPr>
          <p:cNvSpPr>
            <a:spLocks noGrp="1"/>
          </p:cNvSpPr>
          <p:nvPr>
            <p:ph type="title"/>
          </p:nvPr>
        </p:nvSpPr>
        <p:spPr/>
        <p:txBody>
          <a:bodyPr>
            <a:normAutofit fontScale="90000"/>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555586DE-2BD9-4929-D615-0A9653F262FB}"/>
              </a:ext>
            </a:extLst>
          </p:cNvPr>
          <p:cNvSpPr>
            <a:spLocks noGrp="1"/>
          </p:cNvSpPr>
          <p:nvPr>
            <p:ph type="body" idx="1"/>
          </p:nvPr>
        </p:nvSpPr>
        <p:spPr/>
        <p:txBody>
          <a:bodyPr/>
          <a:lstStyle/>
          <a:p>
            <a:r>
              <a:rPr lang="zh-CN" altLang="en-US" dirty="0"/>
              <a:t>王家晔、蔡逸彬、柯妤</a:t>
            </a:r>
            <a:endParaRPr lang="zh-CN" dirty="0"/>
          </a:p>
        </p:txBody>
      </p:sp>
      <p:pic>
        <p:nvPicPr>
          <p:cNvPr id="4" name="图形 3">
            <a:extLst>
              <a:ext uri="{FF2B5EF4-FFF2-40B4-BE49-F238E27FC236}">
                <a16:creationId xmlns:a16="http://schemas.microsoft.com/office/drawing/2014/main" id="{569FF47F-0DC2-0BAD-E99B-DF4888C19A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5747" y="1588087"/>
            <a:ext cx="2127768" cy="2127768"/>
          </a:xfrm>
          <a:prstGeom prst="rect">
            <a:avLst/>
          </a:prstGeom>
        </p:spPr>
      </p:pic>
    </p:spTree>
    <p:extLst>
      <p:ext uri="{BB962C8B-B14F-4D97-AF65-F5344CB8AC3E}">
        <p14:creationId xmlns:p14="http://schemas.microsoft.com/office/powerpoint/2010/main" val="4092138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01E9D-E256-C087-4D88-332F260A041B}"/>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内容占位符 2">
            <a:extLst>
              <a:ext uri="{FF2B5EF4-FFF2-40B4-BE49-F238E27FC236}">
                <a16:creationId xmlns:a16="http://schemas.microsoft.com/office/drawing/2014/main" id="{3B544353-1E86-6E61-A89F-BA017AC323FE}"/>
              </a:ext>
            </a:extLst>
          </p:cNvPr>
          <p:cNvSpPr>
            <a:spLocks noGrp="1"/>
          </p:cNvSpPr>
          <p:nvPr>
            <p:ph idx="1"/>
          </p:nvPr>
        </p:nvSpPr>
        <p:spPr>
          <a:xfrm>
            <a:off x="1216692" y="1825625"/>
            <a:ext cx="9839036" cy="1325563"/>
          </a:xfrm>
        </p:spPr>
        <p:txBody>
          <a:bodyPr>
            <a:normAutofit/>
          </a:bodyPr>
          <a:lstStyle/>
          <a:p>
            <a:pPr marL="0" indent="0">
              <a:buNone/>
            </a:pPr>
            <a:r>
              <a:rPr lang="zh-CN" altLang="en-US" sz="4400" dirty="0">
                <a:effectLst/>
              </a:rPr>
              <a:t>光线追踪程序</a:t>
            </a:r>
            <a:r>
              <a:rPr lang="en-US" altLang="zh-CN" sz="4400" dirty="0"/>
              <a:t>——</a:t>
            </a:r>
            <a:r>
              <a:rPr lang="zh-CN" altLang="en-US" sz="4400" dirty="0"/>
              <a:t>传统？</a:t>
            </a:r>
            <a:endParaRPr lang="zh-CN" sz="4400" dirty="0"/>
          </a:p>
        </p:txBody>
      </p:sp>
      <p:pic>
        <p:nvPicPr>
          <p:cNvPr id="4" name="图形 3">
            <a:extLst>
              <a:ext uri="{FF2B5EF4-FFF2-40B4-BE49-F238E27FC236}">
                <a16:creationId xmlns:a16="http://schemas.microsoft.com/office/drawing/2014/main" id="{09BEDF77-742F-CAFB-9AF3-CF0EABB82F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5747" y="1588087"/>
            <a:ext cx="2127768" cy="2127768"/>
          </a:xfrm>
          <a:prstGeom prst="rect">
            <a:avLst/>
          </a:prstGeom>
        </p:spPr>
      </p:pic>
      <p:pic>
        <p:nvPicPr>
          <p:cNvPr id="2050" name="Picture 2">
            <a:extLst>
              <a:ext uri="{FF2B5EF4-FFF2-40B4-BE49-F238E27FC236}">
                <a16:creationId xmlns:a16="http://schemas.microsoft.com/office/drawing/2014/main" id="{021BEE9E-CD0F-30ED-1B6B-5F8FA13E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3679" y="7146699"/>
            <a:ext cx="3534603" cy="22081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0251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01E9D-E256-C087-4D88-332F260A041B}"/>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内容占位符 2">
            <a:extLst>
              <a:ext uri="{FF2B5EF4-FFF2-40B4-BE49-F238E27FC236}">
                <a16:creationId xmlns:a16="http://schemas.microsoft.com/office/drawing/2014/main" id="{3B544353-1E86-6E61-A89F-BA017AC323FE}"/>
              </a:ext>
            </a:extLst>
          </p:cNvPr>
          <p:cNvSpPr>
            <a:spLocks noGrp="1"/>
          </p:cNvSpPr>
          <p:nvPr>
            <p:ph idx="1"/>
          </p:nvPr>
        </p:nvSpPr>
        <p:spPr>
          <a:xfrm>
            <a:off x="1216692" y="1825625"/>
            <a:ext cx="9839036" cy="1325563"/>
          </a:xfrm>
        </p:spPr>
        <p:txBody>
          <a:bodyPr>
            <a:normAutofit/>
          </a:bodyPr>
          <a:lstStyle/>
          <a:p>
            <a:pPr marL="0" indent="0">
              <a:buNone/>
            </a:pPr>
            <a:r>
              <a:rPr lang="zh-CN" altLang="en-US" sz="4400" dirty="0">
                <a:effectLst/>
              </a:rPr>
              <a:t>光线追踪程序</a:t>
            </a:r>
            <a:r>
              <a:rPr lang="en-US" altLang="zh-CN" sz="4400" dirty="0"/>
              <a:t>——</a:t>
            </a:r>
            <a:r>
              <a:rPr lang="zh-CN" altLang="en-US" sz="4400" dirty="0"/>
              <a:t>传统？</a:t>
            </a:r>
            <a:endParaRPr lang="zh-CN" sz="4400" dirty="0"/>
          </a:p>
        </p:txBody>
      </p:sp>
      <p:pic>
        <p:nvPicPr>
          <p:cNvPr id="4" name="图形 3">
            <a:extLst>
              <a:ext uri="{FF2B5EF4-FFF2-40B4-BE49-F238E27FC236}">
                <a16:creationId xmlns:a16="http://schemas.microsoft.com/office/drawing/2014/main" id="{09BEDF77-742F-CAFB-9AF3-CF0EABB82F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5747" y="1588087"/>
            <a:ext cx="2127768" cy="2127768"/>
          </a:xfrm>
          <a:prstGeom prst="rect">
            <a:avLst/>
          </a:prstGeom>
        </p:spPr>
      </p:pic>
      <p:pic>
        <p:nvPicPr>
          <p:cNvPr id="2050" name="Picture 2">
            <a:extLst>
              <a:ext uri="{FF2B5EF4-FFF2-40B4-BE49-F238E27FC236}">
                <a16:creationId xmlns:a16="http://schemas.microsoft.com/office/drawing/2014/main" id="{021BEE9E-CD0F-30ED-1B6B-5F8FA13E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3679" y="3706813"/>
            <a:ext cx="3534603" cy="22081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122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01E9D-E256-C087-4D88-332F260A041B}"/>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内容占位符 2">
            <a:extLst>
              <a:ext uri="{FF2B5EF4-FFF2-40B4-BE49-F238E27FC236}">
                <a16:creationId xmlns:a16="http://schemas.microsoft.com/office/drawing/2014/main" id="{3B544353-1E86-6E61-A89F-BA017AC323FE}"/>
              </a:ext>
            </a:extLst>
          </p:cNvPr>
          <p:cNvSpPr>
            <a:spLocks noGrp="1"/>
          </p:cNvSpPr>
          <p:nvPr>
            <p:ph idx="1"/>
          </p:nvPr>
        </p:nvSpPr>
        <p:spPr>
          <a:xfrm>
            <a:off x="1216692" y="1825625"/>
            <a:ext cx="9839036" cy="1325563"/>
          </a:xfrm>
        </p:spPr>
        <p:txBody>
          <a:bodyPr>
            <a:normAutofit/>
          </a:bodyPr>
          <a:lstStyle/>
          <a:p>
            <a:pPr marL="0" indent="0">
              <a:buNone/>
            </a:pPr>
            <a:r>
              <a:rPr lang="zh-CN" altLang="en-US" sz="4400" dirty="0">
                <a:effectLst/>
              </a:rPr>
              <a:t>光线追踪程序</a:t>
            </a:r>
            <a:r>
              <a:rPr lang="en-US" altLang="zh-CN" sz="4400" dirty="0"/>
              <a:t>——</a:t>
            </a:r>
            <a:r>
              <a:rPr lang="zh-CN" altLang="en-US" sz="4400" dirty="0"/>
              <a:t>传统？</a:t>
            </a:r>
            <a:endParaRPr lang="zh-CN" sz="4400" dirty="0"/>
          </a:p>
        </p:txBody>
      </p:sp>
      <p:pic>
        <p:nvPicPr>
          <p:cNvPr id="4" name="图形 3">
            <a:extLst>
              <a:ext uri="{FF2B5EF4-FFF2-40B4-BE49-F238E27FC236}">
                <a16:creationId xmlns:a16="http://schemas.microsoft.com/office/drawing/2014/main" id="{09BEDF77-742F-CAFB-9AF3-CF0EABB82F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5747" y="1588087"/>
            <a:ext cx="2127768" cy="2127768"/>
          </a:xfrm>
          <a:prstGeom prst="rect">
            <a:avLst/>
          </a:prstGeom>
        </p:spPr>
      </p:pic>
      <p:pic>
        <p:nvPicPr>
          <p:cNvPr id="2050" name="Picture 2">
            <a:extLst>
              <a:ext uri="{FF2B5EF4-FFF2-40B4-BE49-F238E27FC236}">
                <a16:creationId xmlns:a16="http://schemas.microsoft.com/office/drawing/2014/main" id="{021BEE9E-CD0F-30ED-1B6B-5F8FA13E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3679" y="7146699"/>
            <a:ext cx="3534603" cy="22081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8645F0EB-6AAF-4E68-B29F-4FAEE74B7E41}"/>
              </a:ext>
            </a:extLst>
          </p:cNvPr>
          <p:cNvPicPr>
            <a:picLocks noChangeAspect="1"/>
          </p:cNvPicPr>
          <p:nvPr/>
        </p:nvPicPr>
        <p:blipFill rotWithShape="1">
          <a:blip r:embed="rId6"/>
          <a:srcRect t="-1" b="33970"/>
          <a:stretch/>
        </p:blipFill>
        <p:spPr>
          <a:xfrm>
            <a:off x="1216692" y="2970182"/>
            <a:ext cx="2010787" cy="2876808"/>
          </a:xfrm>
          <a:prstGeom prst="rect">
            <a:avLst/>
          </a:prstGeom>
        </p:spPr>
      </p:pic>
      <p:pic>
        <p:nvPicPr>
          <p:cNvPr id="3074" name="Picture 2">
            <a:extLst>
              <a:ext uri="{FF2B5EF4-FFF2-40B4-BE49-F238E27FC236}">
                <a16:creationId xmlns:a16="http://schemas.microsoft.com/office/drawing/2014/main" id="{BCDAED2F-7D19-4ADD-1040-398E0DD800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7295" y="2970180"/>
            <a:ext cx="4602894" cy="2876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6521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348D5-412D-955F-7F04-C99FF269E215}"/>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内容占位符 2">
            <a:extLst>
              <a:ext uri="{FF2B5EF4-FFF2-40B4-BE49-F238E27FC236}">
                <a16:creationId xmlns:a16="http://schemas.microsoft.com/office/drawing/2014/main" id="{50025C55-C544-387B-DB16-7D440D628DC9}"/>
              </a:ext>
            </a:extLst>
          </p:cNvPr>
          <p:cNvSpPr>
            <a:spLocks noGrp="1"/>
          </p:cNvSpPr>
          <p:nvPr>
            <p:ph idx="1"/>
          </p:nvPr>
        </p:nvSpPr>
        <p:spPr/>
        <p:txBody>
          <a:bodyPr/>
          <a:lstStyle/>
          <a:p>
            <a:r>
              <a:rPr lang="zh-CN" altLang="en-US" dirty="0"/>
              <a:t>高质量场景渲染</a:t>
            </a:r>
            <a:endParaRPr lang="en-US" altLang="zh-CN" dirty="0"/>
          </a:p>
          <a:p>
            <a:r>
              <a:rPr lang="zh-CN" altLang="en-US" dirty="0"/>
              <a:t>右图来自 </a:t>
            </a:r>
            <a:r>
              <a:rPr lang="en-US" altLang="zh-CN" dirty="0">
                <a:hlinkClick r:id="rId3">
                  <a:extLst>
                    <a:ext uri="{A12FA001-AC4F-418D-AE19-62706E023703}">
                      <ahyp:hlinkClr xmlns:ahyp="http://schemas.microsoft.com/office/drawing/2018/hyperlinkcolor" val="tx"/>
                    </a:ext>
                  </a:extLst>
                </a:hlinkClick>
              </a:rPr>
              <a:t>Physically Based Rendering: From Theory to Implementation (pbr-book.org)</a:t>
            </a:r>
            <a:endParaRPr lang="zh-CN" dirty="0"/>
          </a:p>
        </p:txBody>
      </p:sp>
      <p:pic>
        <p:nvPicPr>
          <p:cNvPr id="6" name="图片 5">
            <a:extLst>
              <a:ext uri="{FF2B5EF4-FFF2-40B4-BE49-F238E27FC236}">
                <a16:creationId xmlns:a16="http://schemas.microsoft.com/office/drawing/2014/main" id="{A624F18D-1F8D-6BEC-2598-1194DB2D1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77105"/>
            <a:ext cx="5517849" cy="3103790"/>
          </a:xfrm>
          <a:prstGeom prst="rect">
            <a:avLst/>
          </a:prstGeom>
        </p:spPr>
      </p:pic>
    </p:spTree>
    <p:extLst>
      <p:ext uri="{BB962C8B-B14F-4D97-AF65-F5344CB8AC3E}">
        <p14:creationId xmlns:p14="http://schemas.microsoft.com/office/powerpoint/2010/main" val="29114285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348D5-412D-955F-7F04-C99FF269E215}"/>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内容占位符 2">
            <a:extLst>
              <a:ext uri="{FF2B5EF4-FFF2-40B4-BE49-F238E27FC236}">
                <a16:creationId xmlns:a16="http://schemas.microsoft.com/office/drawing/2014/main" id="{50025C55-C544-387B-DB16-7D440D628DC9}"/>
              </a:ext>
            </a:extLst>
          </p:cNvPr>
          <p:cNvSpPr>
            <a:spLocks noGrp="1"/>
          </p:cNvSpPr>
          <p:nvPr>
            <p:ph idx="1"/>
          </p:nvPr>
        </p:nvSpPr>
        <p:spPr/>
        <p:txBody>
          <a:bodyPr/>
          <a:lstStyle/>
          <a:p>
            <a:r>
              <a:rPr lang="zh-CN" altLang="en-US" dirty="0"/>
              <a:t>高质量场景渲染</a:t>
            </a:r>
            <a:endParaRPr lang="en-US" altLang="zh-CN" dirty="0"/>
          </a:p>
          <a:p>
            <a:r>
              <a:rPr lang="zh-CN" altLang="en-US" dirty="0"/>
              <a:t>右图来自 </a:t>
            </a:r>
            <a:r>
              <a:rPr lang="en-US" altLang="zh-CN" dirty="0">
                <a:hlinkClick r:id="rId3">
                  <a:extLst>
                    <a:ext uri="{A12FA001-AC4F-418D-AE19-62706E023703}">
                      <ahyp:hlinkClr xmlns:ahyp="http://schemas.microsoft.com/office/drawing/2018/hyperlinkcolor" val="tx"/>
                    </a:ext>
                  </a:extLst>
                </a:hlinkClick>
              </a:rPr>
              <a:t>Physically Based Rendering: From Theory to Implementation (pbr-book.org)</a:t>
            </a:r>
            <a:endParaRPr lang="en-US" altLang="zh-CN" dirty="0"/>
          </a:p>
          <a:p>
            <a:endParaRPr lang="en-US" altLang="zh-CN" dirty="0"/>
          </a:p>
          <a:p>
            <a:r>
              <a:rPr lang="zh-CN" altLang="en-US" dirty="0"/>
              <a:t>基于 </a:t>
            </a:r>
            <a:r>
              <a:rPr lang="en-US" altLang="zh-CN" dirty="0"/>
              <a:t>BSDF </a:t>
            </a:r>
            <a:r>
              <a:rPr lang="zh-CN" altLang="en-US" dirty="0"/>
              <a:t>，包含 </a:t>
            </a:r>
            <a:r>
              <a:rPr lang="en-US" altLang="zh-CN" dirty="0"/>
              <a:t>BRDF </a:t>
            </a:r>
            <a:r>
              <a:rPr lang="zh-CN" altLang="en-US" dirty="0"/>
              <a:t>和 </a:t>
            </a:r>
            <a:r>
              <a:rPr lang="en-US" altLang="zh-CN" dirty="0"/>
              <a:t>BTDF</a:t>
            </a:r>
          </a:p>
          <a:p>
            <a:r>
              <a:rPr lang="zh-CN" altLang="en-US" dirty="0"/>
              <a:t>支持自发光、体积雾等</a:t>
            </a:r>
            <a:endParaRPr lang="en-US" altLang="zh-CN" dirty="0"/>
          </a:p>
          <a:p>
            <a:r>
              <a:rPr lang="zh-CN" altLang="en-US" dirty="0"/>
              <a:t>用 </a:t>
            </a:r>
            <a:r>
              <a:rPr lang="en-US" altLang="zh-CN" dirty="0"/>
              <a:t>OOP </a:t>
            </a:r>
            <a:r>
              <a:rPr lang="zh-CN" altLang="en-US" dirty="0"/>
              <a:t>的 </a:t>
            </a:r>
            <a:r>
              <a:rPr lang="en-US" altLang="zh-CN" dirty="0"/>
              <a:t>SDF </a:t>
            </a:r>
            <a:r>
              <a:rPr lang="zh-CN" altLang="en-US" dirty="0"/>
              <a:t>函数场景描述</a:t>
            </a:r>
            <a:endParaRPr lang="zh-CN" dirty="0"/>
          </a:p>
        </p:txBody>
      </p:sp>
      <p:pic>
        <p:nvPicPr>
          <p:cNvPr id="6" name="图片 5">
            <a:extLst>
              <a:ext uri="{FF2B5EF4-FFF2-40B4-BE49-F238E27FC236}">
                <a16:creationId xmlns:a16="http://schemas.microsoft.com/office/drawing/2014/main" id="{A624F18D-1F8D-6BEC-2598-1194DB2D1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77105"/>
            <a:ext cx="5517849" cy="3103790"/>
          </a:xfrm>
          <a:prstGeom prst="rect">
            <a:avLst/>
          </a:prstGeom>
        </p:spPr>
      </p:pic>
    </p:spTree>
    <p:extLst>
      <p:ext uri="{BB962C8B-B14F-4D97-AF65-F5344CB8AC3E}">
        <p14:creationId xmlns:p14="http://schemas.microsoft.com/office/powerpoint/2010/main" val="16608709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spTree>
    <p:extLst>
      <p:ext uri="{BB962C8B-B14F-4D97-AF65-F5344CB8AC3E}">
        <p14:creationId xmlns:p14="http://schemas.microsoft.com/office/powerpoint/2010/main" val="33733958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Object"/>
      </p:transition>
    </mc:Choice>
    <mc:Fallback>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TotalTime>
  <Words>2251</Words>
  <Application>Microsoft Office PowerPoint</Application>
  <PresentationFormat>宽屏</PresentationFormat>
  <Paragraphs>231</Paragraphs>
  <Slides>18</Slides>
  <Notes>18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PingFang SC Light</vt:lpstr>
      <vt:lpstr>PingFang SC Semibold</vt:lpstr>
      <vt:lpstr>等线</vt:lpstr>
      <vt:lpstr>思源黑体</vt:lpstr>
      <vt:lpstr>Arial</vt:lpstr>
      <vt:lpstr>Wingdings</vt:lpstr>
      <vt:lpstr>Office 主题​​</vt:lpstr>
      <vt:lpstr>Taichi Hackathon</vt:lpstr>
      <vt:lpstr>PowerPoint 演示文稿</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Taichi: 从零开始的光线追踪</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Taichi Hackathon 2022</dc:title>
  <dc:creator>Microsoft Office User</dc:creator>
  <cp:lastModifiedBy>fun shao</cp:lastModifiedBy>
  <cp:revision>42</cp:revision>
  <dcterms:created xsi:type="dcterms:W3CDTF">2022-11-17T02:23:28Z</dcterms:created>
  <dcterms:modified xsi:type="dcterms:W3CDTF">2022-12-03T22:30:54Z</dcterms:modified>
</cp:coreProperties>
</file>